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355" r:id="rId5"/>
    <p:sldId id="356" r:id="rId6"/>
    <p:sldId id="353" r:id="rId7"/>
    <p:sldId id="357" r:id="rId8"/>
    <p:sldId id="354" r:id="rId9"/>
    <p:sldId id="358" r:id="rId10"/>
  </p:sldIdLst>
  <p:sldSz cx="9144000" cy="5143500" type="screen16x9"/>
  <p:notesSz cx="6858000" cy="9144000"/>
  <p:embeddedFontLst>
    <p:embeddedFont>
      <p:font typeface="Nanum Gothic Coding" panose="020B0604020202020204" charset="-127"/>
      <p:regular r:id="rId12"/>
      <p:bold r:id="rId13"/>
    </p:embeddedFont>
    <p:embeddedFont>
      <p:font typeface="Dosis" pitchFamily="2" charset="0"/>
      <p:regular r:id="rId14"/>
      <p:bold r:id="rId15"/>
    </p:embeddedFont>
    <p:embeddedFont>
      <p:font typeface="Roboto Condensed Light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i22CxTHt/ebC3CHScjrhmLQorx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898D02-D6C6-4969-9D01-36169154BFE5}">
  <a:tblStyle styleId="{29898D02-D6C6-4969-9D01-36169154BF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9D4CC8-223D-4447-B66D-0104B7303F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11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NanyangPoly/FYPJ_AutoMalwareAnalysisUsingSandboxTech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6" name="Google Shape;50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https://dev.azure.com/NanyangPoly/FYPJ_AutoMalwareAnalysisUsingSandboxTech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4" name="Google Shape;5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Google Shape;5454;g1cb6306467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5" name="Google Shape;5455;g1cb6306467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Google Shape;5454;g1cb6306467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5" name="Google Shape;5455;g1cb6306467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31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Google Shape;5454;g1cb6306467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5" name="Google Shape;5455;g1cb6306467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88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9" name="Google Shape;7519;g1cb6306467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0" name="Google Shape;7520;g1cb6306467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9" name="Google Shape;7519;g1cb6306467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0" name="Google Shape;7520;g1cb6306467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9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7" name="Google Shape;75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8" name="Google Shape;753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7" name="Google Shape;75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8" name="Google Shape;753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66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0" name="Google Shape;10;p48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8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8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8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8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8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8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8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8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8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8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8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8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8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8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8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8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8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8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8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8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8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8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8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8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8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8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8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8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8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8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8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8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8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8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8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8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8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8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8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8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8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8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8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8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8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8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8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8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8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8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8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8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8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8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8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8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8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8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8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8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8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8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8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8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8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8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8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8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8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8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8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8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8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8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8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8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8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8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8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8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8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8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8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8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8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8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8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8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8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8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8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8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8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8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8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8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8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8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8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8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8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8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8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8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8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8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8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8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8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8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8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8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8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8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8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8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8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8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8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8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8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8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8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8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8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8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8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8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8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8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8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8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8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8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4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60" name="Google Shape;160;p4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61" name="Google Shape;161;p4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62" name="Google Shape;162;p4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63" name="Google Shape;163;p4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4" name="Google Shape;164;p4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65" name="Google Shape;165;p4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6" name="Google Shape;166;p4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67" name="Google Shape;167;p4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9" name="Google Shape;169;p4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70" name="Google Shape;170;p4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71" name="Google Shape;171;p48"/>
          <p:cNvSpPr txBox="1">
            <a:spLocks noGrp="1"/>
          </p:cNvSpPr>
          <p:nvPr>
            <p:ph type="ctrTitle"/>
          </p:nvPr>
        </p:nvSpPr>
        <p:spPr>
          <a:xfrm>
            <a:off x="954000" y="1260431"/>
            <a:ext cx="723600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subTitle" idx="1"/>
          </p:nvPr>
        </p:nvSpPr>
        <p:spPr>
          <a:xfrm>
            <a:off x="1871462" y="3550363"/>
            <a:ext cx="54048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3" name="Google Shape;173;p48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4" name="Google Shape;174;p48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6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045" name="Google Shape;2045;p60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0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0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60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60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60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60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60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60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60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60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60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60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60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60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60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60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60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60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0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0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0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0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0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0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0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0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0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0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0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0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0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0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0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0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60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0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0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0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0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60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60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60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0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0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0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0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0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0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0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0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0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0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0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0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0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0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0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0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0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0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0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60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60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60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60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60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60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60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60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60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0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60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60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0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0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0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0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0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0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0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60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0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0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0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0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0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0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0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0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0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0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0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0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0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0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0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0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60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60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0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0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0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0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0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0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0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0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60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60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60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60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60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0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0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0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0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0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0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0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0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0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0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0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0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0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0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0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0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0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0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0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0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0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0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0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0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0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4" name="Google Shape;2194;p60"/>
          <p:cNvSpPr/>
          <p:nvPr/>
        </p:nvSpPr>
        <p:spPr>
          <a:xfrm>
            <a:off x="-125" y="-75"/>
            <a:ext cx="9144000" cy="5143500"/>
          </a:xfrm>
          <a:prstGeom prst="rect">
            <a:avLst/>
          </a:prstGeom>
          <a:gradFill>
            <a:gsLst>
              <a:gs pos="0">
                <a:srgbClr val="999999">
                  <a:alpha val="35686"/>
                </a:srgbClr>
              </a:gs>
              <a:gs pos="66000">
                <a:srgbClr val="8E7CC3">
                  <a:alpha val="44313"/>
                </a:srgbClr>
              </a:gs>
              <a:gs pos="100000">
                <a:srgbClr val="6B5E8D">
                  <a:alpha val="55686"/>
                </a:srgbClr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8862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60"/>
          <p:cNvSpPr txBox="1">
            <a:spLocks noGrp="1"/>
          </p:cNvSpPr>
          <p:nvPr>
            <p:ph type="body" idx="1"/>
          </p:nvPr>
        </p:nvSpPr>
        <p:spPr>
          <a:xfrm>
            <a:off x="897350" y="1083255"/>
            <a:ext cx="2302200" cy="19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</a:lstStyle>
          <a:p>
            <a:endParaRPr/>
          </a:p>
        </p:txBody>
      </p:sp>
      <p:sp>
        <p:nvSpPr>
          <p:cNvPr id="2196" name="Google Shape;2196;p60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7" name="Google Shape;2197;p60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9" name="Google Shape;2199;p6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200" name="Google Shape;2200;p61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1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1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1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61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61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61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61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61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61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61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61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61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1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1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1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61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61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1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1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1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1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1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1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1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1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1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9" name="Google Shape;2349;p6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350" name="Google Shape;2350;p6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351" name="Google Shape;2351;p6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352" name="Google Shape;2352;p6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353" name="Google Shape;2353;p6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54" name="Google Shape;2354;p6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55" name="Google Shape;2355;p6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56" name="Google Shape;2356;p6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57" name="Google Shape;2357;p6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8" name="Google Shape;2358;p6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59" name="Google Shape;2359;p6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360" name="Google Shape;2360;p6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361" name="Google Shape;2361;p61"/>
          <p:cNvSpPr txBox="1">
            <a:spLocks noGrp="1"/>
          </p:cNvSpPr>
          <p:nvPr>
            <p:ph type="title" hasCustomPrompt="1"/>
          </p:nvPr>
        </p:nvSpPr>
        <p:spPr>
          <a:xfrm>
            <a:off x="1931840" y="1645750"/>
            <a:ext cx="5280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62" name="Google Shape;2362;p61"/>
          <p:cNvSpPr txBox="1">
            <a:spLocks noGrp="1"/>
          </p:cNvSpPr>
          <p:nvPr>
            <p:ph type="subTitle" idx="1"/>
          </p:nvPr>
        </p:nvSpPr>
        <p:spPr>
          <a:xfrm>
            <a:off x="1931850" y="3104150"/>
            <a:ext cx="52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63" name="Google Shape;2363;p61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4" name="Google Shape;2364;p61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7" name="Google Shape;2367;p6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368" name="Google Shape;2368;p63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3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3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3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3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3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3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3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3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3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3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3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3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3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3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3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3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7" name="Google Shape;2517;p6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518" name="Google Shape;2518;p6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519" name="Google Shape;2519;p6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520" name="Google Shape;2520;p6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521" name="Google Shape;2521;p6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22" name="Google Shape;2522;p6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523" name="Google Shape;2523;p6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24" name="Google Shape;2524;p6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525" name="Google Shape;2525;p6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6" name="Google Shape;2526;p6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27" name="Google Shape;2527;p6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528" name="Google Shape;2528;p6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529" name="Google Shape;2529;p63"/>
          <p:cNvSpPr txBox="1">
            <a:spLocks noGrp="1"/>
          </p:cNvSpPr>
          <p:nvPr>
            <p:ph type="title"/>
          </p:nvPr>
        </p:nvSpPr>
        <p:spPr>
          <a:xfrm>
            <a:off x="2798850" y="3273809"/>
            <a:ext cx="35463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30" name="Google Shape;2530;p63"/>
          <p:cNvSpPr txBox="1">
            <a:spLocks noGrp="1"/>
          </p:cNvSpPr>
          <p:nvPr>
            <p:ph type="subTitle" idx="1"/>
          </p:nvPr>
        </p:nvSpPr>
        <p:spPr>
          <a:xfrm>
            <a:off x="2182500" y="1770670"/>
            <a:ext cx="47790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31" name="Google Shape;2531;p63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2" name="Google Shape;2532;p63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4" name="Google Shape;2534;p6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535" name="Google Shape;2535;p64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4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4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4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4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4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4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4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4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4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4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4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4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4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64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64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4" name="Google Shape;2684;p6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685" name="Google Shape;2685;p6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686" name="Google Shape;2686;p6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687" name="Google Shape;2687;p6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688" name="Google Shape;2688;p6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89" name="Google Shape;2689;p6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690" name="Google Shape;2690;p6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91" name="Google Shape;2691;p6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692" name="Google Shape;2692;p6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3" name="Google Shape;2693;p6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94" name="Google Shape;2694;p6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695" name="Google Shape;2695;p6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696" name="Google Shape;2696;p64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64"/>
          <p:cNvSpPr txBox="1">
            <a:spLocks noGrp="1"/>
          </p:cNvSpPr>
          <p:nvPr>
            <p:ph type="subTitle" idx="1"/>
          </p:nvPr>
        </p:nvSpPr>
        <p:spPr>
          <a:xfrm>
            <a:off x="873750" y="1284850"/>
            <a:ext cx="34095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8" name="Google Shape;2698;p64"/>
          <p:cNvSpPr txBox="1">
            <a:spLocks noGrp="1"/>
          </p:cNvSpPr>
          <p:nvPr>
            <p:ph type="subTitle" idx="2"/>
          </p:nvPr>
        </p:nvSpPr>
        <p:spPr>
          <a:xfrm>
            <a:off x="4866500" y="1284850"/>
            <a:ext cx="34095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9" name="Google Shape;2699;p64">
            <a:hlinkClick r:id="" action="ppaction://hlinkshowjump?jump=previous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0" name="Google Shape;2700;p64">
            <a:hlinkClick r:id="" action="ppaction://hlinkshowjump?jump=nextslide"/>
          </p:cNvPr>
          <p:cNvSpPr txBox="1">
            <a:spLocks noGrp="1"/>
          </p:cNvSpPr>
          <p:nvPr>
            <p:ph type="subTitle" idx="4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5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2" name="Google Shape;2702;p6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703" name="Google Shape;2703;p65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65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65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65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65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65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65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65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5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65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5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5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5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5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5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5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5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5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5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65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65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5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5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65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65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5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65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65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65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65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5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2" name="Google Shape;2852;p6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853" name="Google Shape;2853;p6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854" name="Google Shape;2854;p6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855" name="Google Shape;2855;p6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856" name="Google Shape;2856;p6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57" name="Google Shape;2857;p6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58" name="Google Shape;2858;p6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59" name="Google Shape;2859;p6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60" name="Google Shape;2860;p6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1" name="Google Shape;2861;p6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62" name="Google Shape;2862;p6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863" name="Google Shape;2863;p6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864" name="Google Shape;2864;p65"/>
          <p:cNvSpPr txBox="1">
            <a:spLocks noGrp="1"/>
          </p:cNvSpPr>
          <p:nvPr>
            <p:ph type="subTitle" idx="1"/>
          </p:nvPr>
        </p:nvSpPr>
        <p:spPr>
          <a:xfrm>
            <a:off x="5326488" y="1337980"/>
            <a:ext cx="274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2865" name="Google Shape;2865;p65"/>
          <p:cNvSpPr txBox="1">
            <a:spLocks noGrp="1"/>
          </p:cNvSpPr>
          <p:nvPr>
            <p:ph type="subTitle" idx="2"/>
          </p:nvPr>
        </p:nvSpPr>
        <p:spPr>
          <a:xfrm>
            <a:off x="5326475" y="1669245"/>
            <a:ext cx="27450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65"/>
          <p:cNvSpPr txBox="1">
            <a:spLocks noGrp="1"/>
          </p:cNvSpPr>
          <p:nvPr>
            <p:ph type="subTitle" idx="3"/>
          </p:nvPr>
        </p:nvSpPr>
        <p:spPr>
          <a:xfrm>
            <a:off x="1072513" y="2364081"/>
            <a:ext cx="274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2867" name="Google Shape;2867;p65"/>
          <p:cNvSpPr txBox="1">
            <a:spLocks noGrp="1"/>
          </p:cNvSpPr>
          <p:nvPr>
            <p:ph type="subTitle" idx="4"/>
          </p:nvPr>
        </p:nvSpPr>
        <p:spPr>
          <a:xfrm>
            <a:off x="1072500" y="2694465"/>
            <a:ext cx="27450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p65"/>
          <p:cNvSpPr txBox="1">
            <a:spLocks noGrp="1"/>
          </p:cNvSpPr>
          <p:nvPr>
            <p:ph type="subTitle" idx="5"/>
          </p:nvPr>
        </p:nvSpPr>
        <p:spPr>
          <a:xfrm>
            <a:off x="5326488" y="3390181"/>
            <a:ext cx="2745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2869" name="Google Shape;2869;p65"/>
          <p:cNvSpPr txBox="1">
            <a:spLocks noGrp="1"/>
          </p:cNvSpPr>
          <p:nvPr>
            <p:ph type="subTitle" idx="6"/>
          </p:nvPr>
        </p:nvSpPr>
        <p:spPr>
          <a:xfrm>
            <a:off x="5326475" y="3721316"/>
            <a:ext cx="27450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65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65">
            <a:hlinkClick r:id="" action="ppaction://hlinkshowjump?jump=previousslide"/>
          </p:cNvPr>
          <p:cNvSpPr txBox="1">
            <a:spLocks noGrp="1"/>
          </p:cNvSpPr>
          <p:nvPr>
            <p:ph type="subTitle" idx="7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72" name="Google Shape;2872;p65">
            <a:hlinkClick r:id="" action="ppaction://hlinkshowjump?jump=nextslide"/>
          </p:cNvPr>
          <p:cNvSpPr txBox="1">
            <a:spLocks noGrp="1"/>
          </p:cNvSpPr>
          <p:nvPr>
            <p:ph type="subTitle" idx="8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4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4" name="Google Shape;2874;p6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2875" name="Google Shape;2875;p66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6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6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6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66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66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6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6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6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6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6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6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6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6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6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6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6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6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66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66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66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66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66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66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66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66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66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66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66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66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66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66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66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66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66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66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66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66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66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66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66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66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66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66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66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66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66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66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66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66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66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66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66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66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66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66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66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66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66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66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66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66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66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66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66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66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66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66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66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66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66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66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66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66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66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66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66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66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66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66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66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66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66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66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66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66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66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66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66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66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66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66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66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66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66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66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66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66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66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66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66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66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66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66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66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66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66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66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66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66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66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66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66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66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66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66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66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66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66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66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66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66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66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4" name="Google Shape;3024;p6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025" name="Google Shape;3025;p6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026" name="Google Shape;3026;p6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027" name="Google Shape;3027;p6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028" name="Google Shape;3028;p6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29" name="Google Shape;3029;p6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030" name="Google Shape;3030;p6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31" name="Google Shape;3031;p6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032" name="Google Shape;3032;p6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3" name="Google Shape;3033;p6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34" name="Google Shape;3034;p6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035" name="Google Shape;3035;p6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036" name="Google Shape;3036;p66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37" name="Google Shape;3037;p66"/>
          <p:cNvSpPr txBox="1">
            <a:spLocks noGrp="1"/>
          </p:cNvSpPr>
          <p:nvPr>
            <p:ph type="subTitle" idx="1"/>
          </p:nvPr>
        </p:nvSpPr>
        <p:spPr>
          <a:xfrm>
            <a:off x="1026501" y="1698250"/>
            <a:ext cx="198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8" name="Google Shape;3038;p66"/>
          <p:cNvSpPr txBox="1">
            <a:spLocks noGrp="1"/>
          </p:cNvSpPr>
          <p:nvPr>
            <p:ph type="subTitle" idx="2"/>
          </p:nvPr>
        </p:nvSpPr>
        <p:spPr>
          <a:xfrm>
            <a:off x="1026500" y="2091850"/>
            <a:ext cx="1981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9" name="Google Shape;3039;p66"/>
          <p:cNvSpPr txBox="1">
            <a:spLocks noGrp="1"/>
          </p:cNvSpPr>
          <p:nvPr>
            <p:ph type="subTitle" idx="3"/>
          </p:nvPr>
        </p:nvSpPr>
        <p:spPr>
          <a:xfrm>
            <a:off x="6135699" y="1698250"/>
            <a:ext cx="198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0" name="Google Shape;3040;p66"/>
          <p:cNvSpPr txBox="1">
            <a:spLocks noGrp="1"/>
          </p:cNvSpPr>
          <p:nvPr>
            <p:ph type="subTitle" idx="4"/>
          </p:nvPr>
        </p:nvSpPr>
        <p:spPr>
          <a:xfrm>
            <a:off x="6135700" y="2091850"/>
            <a:ext cx="1981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1" name="Google Shape;3041;p66"/>
          <p:cNvSpPr txBox="1">
            <a:spLocks noGrp="1"/>
          </p:cNvSpPr>
          <p:nvPr>
            <p:ph type="subTitle" idx="5"/>
          </p:nvPr>
        </p:nvSpPr>
        <p:spPr>
          <a:xfrm>
            <a:off x="1026501" y="3275661"/>
            <a:ext cx="198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2" name="Google Shape;3042;p66"/>
          <p:cNvSpPr txBox="1">
            <a:spLocks noGrp="1"/>
          </p:cNvSpPr>
          <p:nvPr>
            <p:ph type="subTitle" idx="6"/>
          </p:nvPr>
        </p:nvSpPr>
        <p:spPr>
          <a:xfrm>
            <a:off x="1026500" y="3669249"/>
            <a:ext cx="1981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3" name="Google Shape;3043;p66"/>
          <p:cNvSpPr txBox="1">
            <a:spLocks noGrp="1"/>
          </p:cNvSpPr>
          <p:nvPr>
            <p:ph type="subTitle" idx="7"/>
          </p:nvPr>
        </p:nvSpPr>
        <p:spPr>
          <a:xfrm>
            <a:off x="6135699" y="3275661"/>
            <a:ext cx="198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4" name="Google Shape;3044;p66"/>
          <p:cNvSpPr txBox="1">
            <a:spLocks noGrp="1"/>
          </p:cNvSpPr>
          <p:nvPr>
            <p:ph type="subTitle" idx="8"/>
          </p:nvPr>
        </p:nvSpPr>
        <p:spPr>
          <a:xfrm>
            <a:off x="6135700" y="3669249"/>
            <a:ext cx="19818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5" name="Google Shape;3045;p66">
            <a:hlinkClick r:id="" action="ppaction://hlinkshowjump?jump=previousslide"/>
          </p:cNvPr>
          <p:cNvSpPr txBox="1">
            <a:spLocks noGrp="1"/>
          </p:cNvSpPr>
          <p:nvPr>
            <p:ph type="subTitle" idx="9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6" name="Google Shape;3046;p66">
            <a:hlinkClick r:id="" action="ppaction://hlinkshowjump?jump=nextslide"/>
          </p:cNvPr>
          <p:cNvSpPr txBox="1">
            <a:spLocks noGrp="1"/>
          </p:cNvSpPr>
          <p:nvPr>
            <p:ph type="subTitle" idx="1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21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8" name="Google Shape;3048;p6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049" name="Google Shape;3049;p67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67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67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67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67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67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67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67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67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67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67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67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67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67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67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67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67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67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67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67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67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67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67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67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67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67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67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67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67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67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67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67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67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67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67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67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67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67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67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67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67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67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67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67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67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67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67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67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67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67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67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67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67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67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67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67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67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67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67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67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67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67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67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67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67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67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67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67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67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67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67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67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67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67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67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67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67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67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67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67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67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67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67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67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67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67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67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67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67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67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67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67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67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67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67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67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67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67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67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67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67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67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67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67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67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67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67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67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67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67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67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67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67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67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67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67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67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67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67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67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67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67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67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67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67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67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67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67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67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67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67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67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67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67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67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67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67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67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67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67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67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67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67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67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67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67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67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67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8" name="Google Shape;3198;p6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199" name="Google Shape;3199;p6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200" name="Google Shape;3200;p6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201" name="Google Shape;3201;p6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202" name="Google Shape;3202;p6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203" name="Google Shape;3203;p6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204" name="Google Shape;3204;p6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205" name="Google Shape;3205;p6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206" name="Google Shape;3206;p6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7" name="Google Shape;3207;p6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208" name="Google Shape;3208;p6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209" name="Google Shape;3209;p6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210" name="Google Shape;3210;p67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11" name="Google Shape;3211;p67"/>
          <p:cNvSpPr txBox="1">
            <a:spLocks noGrp="1"/>
          </p:cNvSpPr>
          <p:nvPr>
            <p:ph type="subTitle" idx="1"/>
          </p:nvPr>
        </p:nvSpPr>
        <p:spPr>
          <a:xfrm>
            <a:off x="1026500" y="1736100"/>
            <a:ext cx="185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2" name="Google Shape;3212;p67"/>
          <p:cNvSpPr txBox="1">
            <a:spLocks noGrp="1"/>
          </p:cNvSpPr>
          <p:nvPr>
            <p:ph type="subTitle" idx="2"/>
          </p:nvPr>
        </p:nvSpPr>
        <p:spPr>
          <a:xfrm>
            <a:off x="1026500" y="2040552"/>
            <a:ext cx="1853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3" name="Google Shape;3213;p67"/>
          <p:cNvSpPr txBox="1">
            <a:spLocks noGrp="1"/>
          </p:cNvSpPr>
          <p:nvPr>
            <p:ph type="subTitle" idx="3"/>
          </p:nvPr>
        </p:nvSpPr>
        <p:spPr>
          <a:xfrm>
            <a:off x="6264100" y="1736100"/>
            <a:ext cx="185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4" name="Google Shape;3214;p67"/>
          <p:cNvSpPr txBox="1">
            <a:spLocks noGrp="1"/>
          </p:cNvSpPr>
          <p:nvPr>
            <p:ph type="subTitle" idx="4"/>
          </p:nvPr>
        </p:nvSpPr>
        <p:spPr>
          <a:xfrm>
            <a:off x="6264100" y="2040550"/>
            <a:ext cx="1853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5" name="Google Shape;3215;p67"/>
          <p:cNvSpPr txBox="1">
            <a:spLocks noGrp="1"/>
          </p:cNvSpPr>
          <p:nvPr>
            <p:ph type="subTitle" idx="5"/>
          </p:nvPr>
        </p:nvSpPr>
        <p:spPr>
          <a:xfrm>
            <a:off x="1026500" y="3174674"/>
            <a:ext cx="185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6" name="Google Shape;3216;p67"/>
          <p:cNvSpPr txBox="1">
            <a:spLocks noGrp="1"/>
          </p:cNvSpPr>
          <p:nvPr>
            <p:ph type="subTitle" idx="6"/>
          </p:nvPr>
        </p:nvSpPr>
        <p:spPr>
          <a:xfrm>
            <a:off x="1026500" y="3483798"/>
            <a:ext cx="1853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7" name="Google Shape;3217;p67"/>
          <p:cNvSpPr txBox="1">
            <a:spLocks noGrp="1"/>
          </p:cNvSpPr>
          <p:nvPr>
            <p:ph type="subTitle" idx="7"/>
          </p:nvPr>
        </p:nvSpPr>
        <p:spPr>
          <a:xfrm>
            <a:off x="6264100" y="3174677"/>
            <a:ext cx="185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8" name="Google Shape;3218;p67"/>
          <p:cNvSpPr txBox="1">
            <a:spLocks noGrp="1"/>
          </p:cNvSpPr>
          <p:nvPr>
            <p:ph type="subTitle" idx="8"/>
          </p:nvPr>
        </p:nvSpPr>
        <p:spPr>
          <a:xfrm>
            <a:off x="6264100" y="3483801"/>
            <a:ext cx="1853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9" name="Google Shape;3219;p67">
            <a:hlinkClick r:id="" action="ppaction://hlinkshowjump?jump=previousslide"/>
          </p:cNvPr>
          <p:cNvSpPr txBox="1">
            <a:spLocks noGrp="1"/>
          </p:cNvSpPr>
          <p:nvPr>
            <p:ph type="subTitle" idx="9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20" name="Google Shape;3220;p67">
            <a:hlinkClick r:id="" action="ppaction://hlinkshowjump?jump=nextslide"/>
          </p:cNvPr>
          <p:cNvSpPr txBox="1">
            <a:spLocks noGrp="1"/>
          </p:cNvSpPr>
          <p:nvPr>
            <p:ph type="subTitle" idx="1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3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2" name="Google Shape;3222;p6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223" name="Google Shape;3223;p68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68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68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68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68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68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68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68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68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68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68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68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68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68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68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68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68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68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68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68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68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68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68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68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68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68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68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68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68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68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68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68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68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68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68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68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68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68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68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68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68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68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68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68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68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68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68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68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68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68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68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68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68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68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68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68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68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68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68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68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68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68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68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68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68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68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68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68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68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68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68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68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68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68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68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68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68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68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68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68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68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68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68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68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68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68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68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68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68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68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68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68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68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68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68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68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68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68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68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68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68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68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68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68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68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68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68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68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68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68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68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68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68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68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68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68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68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68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68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68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68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68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68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68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68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68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68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68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68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68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68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68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68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68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68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68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68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68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68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68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68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68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68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68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68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68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68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68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68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2" name="Google Shape;3372;p6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373" name="Google Shape;3373;p6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374" name="Google Shape;3374;p6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375" name="Google Shape;3375;p6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376" name="Google Shape;3376;p6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77" name="Google Shape;3377;p6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378" name="Google Shape;3378;p6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79" name="Google Shape;3379;p6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380" name="Google Shape;3380;p6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1" name="Google Shape;3381;p6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82" name="Google Shape;3382;p6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383" name="Google Shape;3383;p6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384" name="Google Shape;3384;p68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68"/>
          <p:cNvSpPr txBox="1">
            <a:spLocks noGrp="1"/>
          </p:cNvSpPr>
          <p:nvPr>
            <p:ph type="subTitle" idx="1"/>
          </p:nvPr>
        </p:nvSpPr>
        <p:spPr>
          <a:xfrm>
            <a:off x="1367125" y="198368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6" name="Google Shape;3386;p68"/>
          <p:cNvSpPr txBox="1">
            <a:spLocks noGrp="1"/>
          </p:cNvSpPr>
          <p:nvPr>
            <p:ph type="subTitle" idx="2"/>
          </p:nvPr>
        </p:nvSpPr>
        <p:spPr>
          <a:xfrm>
            <a:off x="1367125" y="2301074"/>
            <a:ext cx="18783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7" name="Google Shape;3387;p68"/>
          <p:cNvSpPr txBox="1">
            <a:spLocks noGrp="1"/>
          </p:cNvSpPr>
          <p:nvPr>
            <p:ph type="subTitle" idx="3"/>
          </p:nvPr>
        </p:nvSpPr>
        <p:spPr>
          <a:xfrm>
            <a:off x="3632850" y="198368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8" name="Google Shape;3388;p68"/>
          <p:cNvSpPr txBox="1">
            <a:spLocks noGrp="1"/>
          </p:cNvSpPr>
          <p:nvPr>
            <p:ph type="subTitle" idx="4"/>
          </p:nvPr>
        </p:nvSpPr>
        <p:spPr>
          <a:xfrm>
            <a:off x="3632850" y="2301074"/>
            <a:ext cx="18783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9" name="Google Shape;3389;p68"/>
          <p:cNvSpPr txBox="1">
            <a:spLocks noGrp="1"/>
          </p:cNvSpPr>
          <p:nvPr>
            <p:ph type="subTitle" idx="5"/>
          </p:nvPr>
        </p:nvSpPr>
        <p:spPr>
          <a:xfrm>
            <a:off x="5898575" y="198368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0" name="Google Shape;3390;p68"/>
          <p:cNvSpPr txBox="1">
            <a:spLocks noGrp="1"/>
          </p:cNvSpPr>
          <p:nvPr>
            <p:ph type="subTitle" idx="6"/>
          </p:nvPr>
        </p:nvSpPr>
        <p:spPr>
          <a:xfrm>
            <a:off x="5898575" y="2301074"/>
            <a:ext cx="18783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1" name="Google Shape;3391;p68"/>
          <p:cNvSpPr txBox="1">
            <a:spLocks noGrp="1"/>
          </p:cNvSpPr>
          <p:nvPr>
            <p:ph type="subTitle" idx="7"/>
          </p:nvPr>
        </p:nvSpPr>
        <p:spPr>
          <a:xfrm>
            <a:off x="2499988" y="357156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2" name="Google Shape;3392;p68"/>
          <p:cNvSpPr txBox="1">
            <a:spLocks noGrp="1"/>
          </p:cNvSpPr>
          <p:nvPr>
            <p:ph type="subTitle" idx="8"/>
          </p:nvPr>
        </p:nvSpPr>
        <p:spPr>
          <a:xfrm>
            <a:off x="2499975" y="3888975"/>
            <a:ext cx="18783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3" name="Google Shape;3393;p68"/>
          <p:cNvSpPr txBox="1">
            <a:spLocks noGrp="1"/>
          </p:cNvSpPr>
          <p:nvPr>
            <p:ph type="subTitle" idx="9"/>
          </p:nvPr>
        </p:nvSpPr>
        <p:spPr>
          <a:xfrm>
            <a:off x="4765713" y="357156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4" name="Google Shape;3394;p68"/>
          <p:cNvSpPr txBox="1">
            <a:spLocks noGrp="1"/>
          </p:cNvSpPr>
          <p:nvPr>
            <p:ph type="subTitle" idx="13"/>
          </p:nvPr>
        </p:nvSpPr>
        <p:spPr>
          <a:xfrm>
            <a:off x="4765700" y="3888975"/>
            <a:ext cx="18783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5" name="Google Shape;3395;p68">
            <a:hlinkClick r:id="" action="ppaction://hlinkshowjump?jump=previousslide"/>
          </p:cNvPr>
          <p:cNvSpPr txBox="1">
            <a:spLocks noGrp="1"/>
          </p:cNvSpPr>
          <p:nvPr>
            <p:ph type="subTitle" idx="14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96" name="Google Shape;3396;p68">
            <a:hlinkClick r:id="" action="ppaction://hlinkshowjump?jump=nextslide"/>
          </p:cNvPr>
          <p:cNvSpPr txBox="1">
            <a:spLocks noGrp="1"/>
          </p:cNvSpPr>
          <p:nvPr>
            <p:ph type="subTitle" idx="15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3"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6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399" name="Google Shape;3399;p69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69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69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69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69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69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69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69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69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69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69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69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69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69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69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69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69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69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69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69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69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69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69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69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69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69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69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69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69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69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69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69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69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69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69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69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69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69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69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69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69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69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69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69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69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69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69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69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69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69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69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69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69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69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69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69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69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69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69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69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69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69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69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69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69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69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69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69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69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69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69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69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69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69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69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69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69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69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69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69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69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69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69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69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69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69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69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69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69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69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69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69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69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69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69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69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69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69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69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69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69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69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69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69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69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69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69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69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69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69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69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69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69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69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69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69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69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69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69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69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69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69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69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69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69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69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69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69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69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69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69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69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69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69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69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69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69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69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69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69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69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69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69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69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69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69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69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69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69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8" name="Google Shape;3548;p6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549" name="Google Shape;3549;p6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550" name="Google Shape;3550;p6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551" name="Google Shape;3551;p6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552" name="Google Shape;3552;p6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53" name="Google Shape;3553;p6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554" name="Google Shape;3554;p6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55" name="Google Shape;3555;p6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556" name="Google Shape;3556;p6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7" name="Google Shape;3557;p6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58" name="Google Shape;3558;p6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559" name="Google Shape;3559;p6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560" name="Google Shape;3560;p69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69"/>
          <p:cNvSpPr txBox="1">
            <a:spLocks noGrp="1"/>
          </p:cNvSpPr>
          <p:nvPr>
            <p:ph type="subTitle" idx="1"/>
          </p:nvPr>
        </p:nvSpPr>
        <p:spPr>
          <a:xfrm>
            <a:off x="1486485" y="127310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2" name="Google Shape;3562;p69"/>
          <p:cNvSpPr txBox="1">
            <a:spLocks noGrp="1"/>
          </p:cNvSpPr>
          <p:nvPr>
            <p:ph type="subTitle" idx="2"/>
          </p:nvPr>
        </p:nvSpPr>
        <p:spPr>
          <a:xfrm>
            <a:off x="1486475" y="1590500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3" name="Google Shape;3563;p69"/>
          <p:cNvSpPr txBox="1">
            <a:spLocks noGrp="1"/>
          </p:cNvSpPr>
          <p:nvPr>
            <p:ph type="subTitle" idx="3"/>
          </p:nvPr>
        </p:nvSpPr>
        <p:spPr>
          <a:xfrm>
            <a:off x="5785410" y="1270976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4" name="Google Shape;3564;p69"/>
          <p:cNvSpPr txBox="1">
            <a:spLocks noGrp="1"/>
          </p:cNvSpPr>
          <p:nvPr>
            <p:ph type="subTitle" idx="4"/>
          </p:nvPr>
        </p:nvSpPr>
        <p:spPr>
          <a:xfrm>
            <a:off x="5785400" y="1588375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5" name="Google Shape;3565;p69"/>
          <p:cNvSpPr txBox="1">
            <a:spLocks noGrp="1"/>
          </p:cNvSpPr>
          <p:nvPr>
            <p:ph type="subTitle" idx="5"/>
          </p:nvPr>
        </p:nvSpPr>
        <p:spPr>
          <a:xfrm>
            <a:off x="5785410" y="231110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6" name="Google Shape;3566;p69"/>
          <p:cNvSpPr txBox="1">
            <a:spLocks noGrp="1"/>
          </p:cNvSpPr>
          <p:nvPr>
            <p:ph type="subTitle" idx="6"/>
          </p:nvPr>
        </p:nvSpPr>
        <p:spPr>
          <a:xfrm>
            <a:off x="5785400" y="2628501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7" name="Google Shape;3567;p69"/>
          <p:cNvSpPr txBox="1">
            <a:spLocks noGrp="1"/>
          </p:cNvSpPr>
          <p:nvPr>
            <p:ph type="subTitle" idx="7"/>
          </p:nvPr>
        </p:nvSpPr>
        <p:spPr>
          <a:xfrm>
            <a:off x="1486485" y="335015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8" name="Google Shape;3568;p69"/>
          <p:cNvSpPr txBox="1">
            <a:spLocks noGrp="1"/>
          </p:cNvSpPr>
          <p:nvPr>
            <p:ph type="subTitle" idx="8"/>
          </p:nvPr>
        </p:nvSpPr>
        <p:spPr>
          <a:xfrm>
            <a:off x="1486475" y="3668625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9" name="Google Shape;3569;p69"/>
          <p:cNvSpPr txBox="1">
            <a:spLocks noGrp="1"/>
          </p:cNvSpPr>
          <p:nvPr>
            <p:ph type="subTitle" idx="9"/>
          </p:nvPr>
        </p:nvSpPr>
        <p:spPr>
          <a:xfrm>
            <a:off x="1486485" y="231108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0" name="Google Shape;3570;p69"/>
          <p:cNvSpPr txBox="1">
            <a:spLocks noGrp="1"/>
          </p:cNvSpPr>
          <p:nvPr>
            <p:ph type="subTitle" idx="13"/>
          </p:nvPr>
        </p:nvSpPr>
        <p:spPr>
          <a:xfrm>
            <a:off x="1486475" y="2628475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1" name="Google Shape;3571;p69"/>
          <p:cNvSpPr txBox="1">
            <a:spLocks noGrp="1"/>
          </p:cNvSpPr>
          <p:nvPr>
            <p:ph type="subTitle" idx="14"/>
          </p:nvPr>
        </p:nvSpPr>
        <p:spPr>
          <a:xfrm>
            <a:off x="5785410" y="3350151"/>
            <a:ext cx="18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2" name="Google Shape;3572;p69"/>
          <p:cNvSpPr txBox="1">
            <a:spLocks noGrp="1"/>
          </p:cNvSpPr>
          <p:nvPr>
            <p:ph type="subTitle" idx="15"/>
          </p:nvPr>
        </p:nvSpPr>
        <p:spPr>
          <a:xfrm>
            <a:off x="5785400" y="3668625"/>
            <a:ext cx="18783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3" name="Google Shape;3573;p69">
            <a:hlinkClick r:id="" action="ppaction://hlinkshowjump?jump=previousslide"/>
          </p:cNvPr>
          <p:cNvSpPr txBox="1">
            <a:spLocks noGrp="1"/>
          </p:cNvSpPr>
          <p:nvPr>
            <p:ph type="subTitle" idx="16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74" name="Google Shape;3574;p69">
            <a:hlinkClick r:id="" action="ppaction://hlinkshowjump?jump=nextslide"/>
          </p:cNvPr>
          <p:cNvSpPr txBox="1">
            <a:spLocks noGrp="1"/>
          </p:cNvSpPr>
          <p:nvPr>
            <p:ph type="subTitle" idx="17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77" name="Google Shape;177;p49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9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9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9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9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9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9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9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9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9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9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9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9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9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9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9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9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9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9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9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9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9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9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9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9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9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9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9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9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9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9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9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9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9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9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9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9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9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9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9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9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9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9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9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9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9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9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9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9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9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9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9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9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9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9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9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9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9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9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9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9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9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9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9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9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9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9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9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9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9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9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9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9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9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9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9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9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9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9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9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9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9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9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9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9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9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9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9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9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9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9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9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9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9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9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9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9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9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9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9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4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27" name="Google Shape;327;p4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28" name="Google Shape;328;p4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29" name="Google Shape;329;p4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30" name="Google Shape;330;p4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1" name="Google Shape;331;p4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32" name="Google Shape;332;p4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3" name="Google Shape;333;p4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34" name="Google Shape;334;p4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4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6" name="Google Shape;336;p4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37" name="Google Shape;337;p4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xfrm>
            <a:off x="4539750" y="2014766"/>
            <a:ext cx="31596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subTitle" idx="1"/>
          </p:nvPr>
        </p:nvSpPr>
        <p:spPr>
          <a:xfrm>
            <a:off x="4539750" y="2506766"/>
            <a:ext cx="3159600" cy="1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9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1" name="Google Shape;341;p49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70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577" name="Google Shape;3577;p70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70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70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70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70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70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70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70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70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70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70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70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70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70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70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70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70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70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70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70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70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70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70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70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70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70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70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70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70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70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70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70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70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70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70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70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70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70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70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70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70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70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70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70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70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70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70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70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70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70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70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70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70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70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70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70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70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70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70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70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70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70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70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70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70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70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70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70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70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70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70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70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70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70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70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70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70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70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70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70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70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70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70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70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70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70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70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70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70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70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70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70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70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70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70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70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70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70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70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70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70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70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70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70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70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70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70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70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70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70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70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70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70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70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70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70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70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70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70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70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70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70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70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70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70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70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70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70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70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70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70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70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70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70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70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70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70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70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70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70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70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70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70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70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70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70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70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70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70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6" name="Google Shape;3726;p70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727" name="Google Shape;3727;p70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728" name="Google Shape;3728;p70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729" name="Google Shape;3729;p70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730" name="Google Shape;3730;p70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31" name="Google Shape;3731;p70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732" name="Google Shape;3732;p70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33" name="Google Shape;3733;p70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734" name="Google Shape;3734;p70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p70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36" name="Google Shape;3736;p70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737" name="Google Shape;3737;p70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738" name="Google Shape;3738;p70"/>
          <p:cNvSpPr txBox="1">
            <a:spLocks noGrp="1"/>
          </p:cNvSpPr>
          <p:nvPr>
            <p:ph type="title"/>
          </p:nvPr>
        </p:nvSpPr>
        <p:spPr>
          <a:xfrm>
            <a:off x="4328150" y="1603199"/>
            <a:ext cx="3438300" cy="11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39" name="Google Shape;3739;p70"/>
          <p:cNvSpPr txBox="1">
            <a:spLocks noGrp="1"/>
          </p:cNvSpPr>
          <p:nvPr>
            <p:ph type="subTitle" idx="1"/>
          </p:nvPr>
        </p:nvSpPr>
        <p:spPr>
          <a:xfrm>
            <a:off x="4328150" y="2884194"/>
            <a:ext cx="3438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40" name="Google Shape;3740;p70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41" name="Google Shape;3741;p70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1"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3" name="Google Shape;3743;p71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744" name="Google Shape;3744;p71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71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71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71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71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71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71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71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71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71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71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3" name="Google Shape;3893;p71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3894" name="Google Shape;3894;p71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3895" name="Google Shape;3895;p71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3896" name="Google Shape;3896;p71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3897" name="Google Shape;3897;p71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898" name="Google Shape;3898;p71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899" name="Google Shape;3899;p71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900" name="Google Shape;3900;p71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901" name="Google Shape;3901;p71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2" name="Google Shape;3902;p71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903" name="Google Shape;3903;p71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3904" name="Google Shape;3904;p71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3905" name="Google Shape;3905;p71"/>
          <p:cNvSpPr txBox="1">
            <a:spLocks noGrp="1"/>
          </p:cNvSpPr>
          <p:nvPr>
            <p:ph type="title"/>
          </p:nvPr>
        </p:nvSpPr>
        <p:spPr>
          <a:xfrm>
            <a:off x="4181024" y="1629950"/>
            <a:ext cx="34878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06" name="Google Shape;3906;p71"/>
          <p:cNvSpPr txBox="1">
            <a:spLocks noGrp="1"/>
          </p:cNvSpPr>
          <p:nvPr>
            <p:ph type="subTitle" idx="1"/>
          </p:nvPr>
        </p:nvSpPr>
        <p:spPr>
          <a:xfrm>
            <a:off x="4181024" y="3097561"/>
            <a:ext cx="3317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71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08" name="Google Shape;3908;p71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7"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0" name="Google Shape;3910;p7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3911" name="Google Shape;3911;p72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72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72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72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72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72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72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72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72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72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72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72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72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72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72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72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72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72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72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72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72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72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72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72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72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72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72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72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72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72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72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72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72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72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72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72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72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72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72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72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72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72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72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72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72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72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72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72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72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72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72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72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72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72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72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72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72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72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72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72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72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72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72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72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72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72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72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72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72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72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72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72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72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72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72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72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72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72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72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72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72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72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72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72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72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72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72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72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72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72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72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72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72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72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72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72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72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72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72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72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72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72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72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72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72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72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72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72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72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72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72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72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72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72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72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72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72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72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72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72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72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72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72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72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72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72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72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72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72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72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72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72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72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72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72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72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72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72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72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72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72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72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72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72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72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72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72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72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72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0" name="Google Shape;4060;p7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061" name="Google Shape;4061;p7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062" name="Google Shape;4062;p7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063" name="Google Shape;4063;p7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064" name="Google Shape;4064;p7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065" name="Google Shape;4065;p7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066" name="Google Shape;4066;p7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067" name="Google Shape;4067;p7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068" name="Google Shape;4068;p7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4069;p7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070" name="Google Shape;4070;p7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071" name="Google Shape;4071;p7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072" name="Google Shape;4072;p72"/>
          <p:cNvSpPr txBox="1">
            <a:spLocks noGrp="1"/>
          </p:cNvSpPr>
          <p:nvPr>
            <p:ph type="title"/>
          </p:nvPr>
        </p:nvSpPr>
        <p:spPr>
          <a:xfrm>
            <a:off x="954575" y="1718125"/>
            <a:ext cx="30441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73" name="Google Shape;4073;p72"/>
          <p:cNvSpPr txBox="1">
            <a:spLocks noGrp="1"/>
          </p:cNvSpPr>
          <p:nvPr>
            <p:ph type="subTitle" idx="1"/>
          </p:nvPr>
        </p:nvSpPr>
        <p:spPr>
          <a:xfrm>
            <a:off x="954575" y="2700032"/>
            <a:ext cx="3044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4" name="Google Shape;4074;p72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75" name="Google Shape;4075;p72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8"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7" name="Google Shape;4077;p73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078" name="Google Shape;4078;p73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73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73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73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73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73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73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73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73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73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73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73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73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73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73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73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73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73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73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73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73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73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73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73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73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73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73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73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73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73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73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73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73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73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73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73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73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73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73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73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73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73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73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73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73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73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73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73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73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73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73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73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73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73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73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73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73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73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73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73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73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73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73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73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73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73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73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73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73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73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73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73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73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73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73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73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73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73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73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73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73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73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73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73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73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73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73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73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73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73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73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73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73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73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73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73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73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73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73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73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73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73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73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73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73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73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73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73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73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73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73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73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73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73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73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73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73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73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73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73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73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73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73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73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73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73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73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73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73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73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73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73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73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73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73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73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73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7" name="Google Shape;4227;p73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228" name="Google Shape;4228;p73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229" name="Google Shape;4229;p73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230" name="Google Shape;4230;p73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231" name="Google Shape;4231;p73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32" name="Google Shape;4232;p73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33" name="Google Shape;4233;p73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34" name="Google Shape;4234;p73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35" name="Google Shape;4235;p73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73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37" name="Google Shape;4237;p73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238" name="Google Shape;4238;p73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239" name="Google Shape;4239;p73"/>
          <p:cNvSpPr txBox="1">
            <a:spLocks noGrp="1"/>
          </p:cNvSpPr>
          <p:nvPr>
            <p:ph type="title"/>
          </p:nvPr>
        </p:nvSpPr>
        <p:spPr>
          <a:xfrm>
            <a:off x="5072950" y="1718125"/>
            <a:ext cx="30441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40" name="Google Shape;4240;p73"/>
          <p:cNvSpPr txBox="1">
            <a:spLocks noGrp="1"/>
          </p:cNvSpPr>
          <p:nvPr>
            <p:ph type="subTitle" idx="1"/>
          </p:nvPr>
        </p:nvSpPr>
        <p:spPr>
          <a:xfrm>
            <a:off x="5072950" y="2700032"/>
            <a:ext cx="3044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1" name="Google Shape;4241;p73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2" name="Google Shape;4242;p73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4" name="Google Shape;4244;p7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245" name="Google Shape;4245;p74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74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74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74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74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74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74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74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74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74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74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74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74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74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74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74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74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74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74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74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74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74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74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74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74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74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74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74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74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74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74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74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74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74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74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74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74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74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74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74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74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74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74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74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74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74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74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74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74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74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74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74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74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74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74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74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74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74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74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74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74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74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74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74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74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74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74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74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74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74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74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74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74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74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74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74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74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74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74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74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74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74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74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74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74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74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74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74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74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74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74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74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74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74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74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74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74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74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74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74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74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74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74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74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74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74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74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74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74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74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74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74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74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74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74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74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74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74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74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74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74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74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74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74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74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74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74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74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74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74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74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74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74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74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74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74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74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74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74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74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74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74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74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74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74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4" name="Google Shape;4394;p7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395" name="Google Shape;4395;p7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396" name="Google Shape;4396;p7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397" name="Google Shape;4397;p7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398" name="Google Shape;4398;p7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399" name="Google Shape;4399;p7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00" name="Google Shape;4400;p7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401" name="Google Shape;4401;p7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402" name="Google Shape;4402;p7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3" name="Google Shape;4403;p7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404" name="Google Shape;4404;p7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405" name="Google Shape;4405;p7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406" name="Google Shape;4406;p74"/>
          <p:cNvSpPr txBox="1">
            <a:spLocks noGrp="1"/>
          </p:cNvSpPr>
          <p:nvPr>
            <p:ph type="subTitle" idx="1"/>
          </p:nvPr>
        </p:nvSpPr>
        <p:spPr>
          <a:xfrm>
            <a:off x="1186788" y="2871149"/>
            <a:ext cx="3044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7" name="Google Shape;4407;p74"/>
          <p:cNvSpPr txBox="1">
            <a:spLocks noGrp="1"/>
          </p:cNvSpPr>
          <p:nvPr>
            <p:ph type="title"/>
          </p:nvPr>
        </p:nvSpPr>
        <p:spPr>
          <a:xfrm>
            <a:off x="815012" y="1827700"/>
            <a:ext cx="37839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08" name="Google Shape;4408;p74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09" name="Google Shape;4409;p74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0"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1" name="Google Shape;4411;p7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412" name="Google Shape;4412;p75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1" name="Google Shape;4561;p7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562" name="Google Shape;4562;p7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563" name="Google Shape;4563;p7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564" name="Google Shape;4564;p7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565" name="Google Shape;4565;p7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66" name="Google Shape;4566;p7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567" name="Google Shape;4567;p7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68" name="Google Shape;4568;p7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569" name="Google Shape;4569;p7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0" name="Google Shape;4570;p7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71" name="Google Shape;4571;p7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572" name="Google Shape;4572;p7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573" name="Google Shape;4573;p75"/>
          <p:cNvSpPr txBox="1">
            <a:spLocks noGrp="1"/>
          </p:cNvSpPr>
          <p:nvPr>
            <p:ph type="title"/>
          </p:nvPr>
        </p:nvSpPr>
        <p:spPr>
          <a:xfrm>
            <a:off x="1192549" y="1526564"/>
            <a:ext cx="3998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574" name="Google Shape;4574;p75"/>
          <p:cNvSpPr txBox="1">
            <a:spLocks noGrp="1"/>
          </p:cNvSpPr>
          <p:nvPr>
            <p:ph type="subTitle" idx="1"/>
          </p:nvPr>
        </p:nvSpPr>
        <p:spPr>
          <a:xfrm>
            <a:off x="1192399" y="2175523"/>
            <a:ext cx="3998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75" name="Google Shape;4575;p75"/>
          <p:cNvSpPr txBox="1">
            <a:spLocks noGrp="1"/>
          </p:cNvSpPr>
          <p:nvPr>
            <p:ph type="title" idx="2"/>
          </p:nvPr>
        </p:nvSpPr>
        <p:spPr>
          <a:xfrm>
            <a:off x="1192549" y="2778611"/>
            <a:ext cx="3998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576" name="Google Shape;4576;p75"/>
          <p:cNvSpPr txBox="1">
            <a:spLocks noGrp="1"/>
          </p:cNvSpPr>
          <p:nvPr>
            <p:ph type="subTitle" idx="3"/>
          </p:nvPr>
        </p:nvSpPr>
        <p:spPr>
          <a:xfrm>
            <a:off x="1192399" y="3427400"/>
            <a:ext cx="39984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77" name="Google Shape;4577;p75">
            <a:hlinkClick r:id="" action="ppaction://hlinkshowjump?jump=previousslide"/>
          </p:cNvPr>
          <p:cNvSpPr txBox="1">
            <a:spLocks noGrp="1"/>
          </p:cNvSpPr>
          <p:nvPr>
            <p:ph type="subTitle" idx="4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78" name="Google Shape;4578;p75">
            <a:hlinkClick r:id="" action="ppaction://hlinkshowjump?jump=nextslide"/>
          </p:cNvPr>
          <p:cNvSpPr txBox="1">
            <a:spLocks noGrp="1"/>
          </p:cNvSpPr>
          <p:nvPr>
            <p:ph type="subTitle" idx="5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4">
    <p:spTree>
      <p:nvGrpSpPr>
        <p:cNvPr id="1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0" name="Google Shape;4580;p7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581" name="Google Shape;4581;p76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76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76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76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76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76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76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76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76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76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76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76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76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76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76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76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76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76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76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76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76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76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76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76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76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76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76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76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76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76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76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76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76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76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76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76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76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76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76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76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76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76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76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76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76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76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76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76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76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76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76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76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76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76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76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76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76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76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76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76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76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76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76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76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76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76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76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76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76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76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76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76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76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76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76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76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76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76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76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76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76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76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76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76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76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76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76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76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76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76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76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76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76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76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76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76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76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76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76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76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76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76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76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76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76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76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76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76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76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76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76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76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76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76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76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76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76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76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76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76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76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76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76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76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76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76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76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76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76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76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76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76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76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76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76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76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76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76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76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76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76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76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76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76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76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76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76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76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76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0" name="Google Shape;4730;p7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731" name="Google Shape;4731;p7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732" name="Google Shape;4732;p7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733" name="Google Shape;4733;p7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734" name="Google Shape;4734;p7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35" name="Google Shape;4735;p7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736" name="Google Shape;4736;p7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37" name="Google Shape;4737;p7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738" name="Google Shape;4738;p7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9" name="Google Shape;4739;p7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40" name="Google Shape;4740;p7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741" name="Google Shape;4741;p7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4742" name="Google Shape;4742;p76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43" name="Google Shape;4743;p76"/>
          <p:cNvSpPr txBox="1">
            <a:spLocks noGrp="1"/>
          </p:cNvSpPr>
          <p:nvPr>
            <p:ph type="title" idx="2"/>
          </p:nvPr>
        </p:nvSpPr>
        <p:spPr>
          <a:xfrm>
            <a:off x="1208269" y="1927950"/>
            <a:ext cx="1059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44" name="Google Shape;4744;p76"/>
          <p:cNvSpPr txBox="1">
            <a:spLocks noGrp="1"/>
          </p:cNvSpPr>
          <p:nvPr>
            <p:ph type="subTitle" idx="1"/>
          </p:nvPr>
        </p:nvSpPr>
        <p:spPr>
          <a:xfrm>
            <a:off x="938050" y="3475154"/>
            <a:ext cx="16083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45" name="Google Shape;4745;p76"/>
          <p:cNvSpPr txBox="1">
            <a:spLocks noGrp="1"/>
          </p:cNvSpPr>
          <p:nvPr>
            <p:ph type="subTitle" idx="3"/>
          </p:nvPr>
        </p:nvSpPr>
        <p:spPr>
          <a:xfrm>
            <a:off x="938055" y="3136200"/>
            <a:ext cx="1608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4746" name="Google Shape;4746;p76"/>
          <p:cNvSpPr txBox="1">
            <a:spLocks noGrp="1"/>
          </p:cNvSpPr>
          <p:nvPr>
            <p:ph type="title" idx="4"/>
          </p:nvPr>
        </p:nvSpPr>
        <p:spPr>
          <a:xfrm>
            <a:off x="3103222" y="1927950"/>
            <a:ext cx="1059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47" name="Google Shape;4747;p76"/>
          <p:cNvSpPr txBox="1">
            <a:spLocks noGrp="1"/>
          </p:cNvSpPr>
          <p:nvPr>
            <p:ph type="subTitle" idx="5"/>
          </p:nvPr>
        </p:nvSpPr>
        <p:spPr>
          <a:xfrm>
            <a:off x="2825500" y="3475154"/>
            <a:ext cx="16083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48" name="Google Shape;4748;p76"/>
          <p:cNvSpPr txBox="1">
            <a:spLocks noGrp="1"/>
          </p:cNvSpPr>
          <p:nvPr>
            <p:ph type="subTitle" idx="6"/>
          </p:nvPr>
        </p:nvSpPr>
        <p:spPr>
          <a:xfrm>
            <a:off x="2825501" y="3136200"/>
            <a:ext cx="1608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4749" name="Google Shape;4749;p76"/>
          <p:cNvSpPr txBox="1">
            <a:spLocks noGrp="1"/>
          </p:cNvSpPr>
          <p:nvPr>
            <p:ph type="title" idx="7"/>
          </p:nvPr>
        </p:nvSpPr>
        <p:spPr>
          <a:xfrm>
            <a:off x="4979834" y="1927950"/>
            <a:ext cx="1059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50" name="Google Shape;4750;p76"/>
          <p:cNvSpPr txBox="1">
            <a:spLocks noGrp="1"/>
          </p:cNvSpPr>
          <p:nvPr>
            <p:ph type="subTitle" idx="8"/>
          </p:nvPr>
        </p:nvSpPr>
        <p:spPr>
          <a:xfrm>
            <a:off x="4712950" y="3475154"/>
            <a:ext cx="16083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51" name="Google Shape;4751;p76"/>
          <p:cNvSpPr txBox="1">
            <a:spLocks noGrp="1"/>
          </p:cNvSpPr>
          <p:nvPr>
            <p:ph type="subTitle" idx="9"/>
          </p:nvPr>
        </p:nvSpPr>
        <p:spPr>
          <a:xfrm>
            <a:off x="4712958" y="3136200"/>
            <a:ext cx="1608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4752" name="Google Shape;4752;p76"/>
          <p:cNvSpPr txBox="1">
            <a:spLocks noGrp="1"/>
          </p:cNvSpPr>
          <p:nvPr>
            <p:ph type="title" idx="13"/>
          </p:nvPr>
        </p:nvSpPr>
        <p:spPr>
          <a:xfrm>
            <a:off x="6878255" y="1927950"/>
            <a:ext cx="106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53" name="Google Shape;4753;p76"/>
          <p:cNvSpPr txBox="1">
            <a:spLocks noGrp="1"/>
          </p:cNvSpPr>
          <p:nvPr>
            <p:ph type="subTitle" idx="14"/>
          </p:nvPr>
        </p:nvSpPr>
        <p:spPr>
          <a:xfrm>
            <a:off x="6600400" y="3475154"/>
            <a:ext cx="16083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54" name="Google Shape;4754;p76"/>
          <p:cNvSpPr txBox="1">
            <a:spLocks noGrp="1"/>
          </p:cNvSpPr>
          <p:nvPr>
            <p:ph type="subTitle" idx="15"/>
          </p:nvPr>
        </p:nvSpPr>
        <p:spPr>
          <a:xfrm>
            <a:off x="6600408" y="3136200"/>
            <a:ext cx="1608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 Coding"/>
              <a:buNone/>
              <a:defRPr sz="2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EF9E"/>
              </a:buClr>
              <a:buSzPts val="2000"/>
              <a:buFont typeface="Nanum Gothic Coding"/>
              <a:buNone/>
              <a:defRPr sz="2000">
                <a:solidFill>
                  <a:srgbClr val="49EF9E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4755" name="Google Shape;4755;p76">
            <a:hlinkClick r:id="" action="ppaction://hlinkshowjump?jump=previousslide"/>
          </p:cNvPr>
          <p:cNvSpPr txBox="1">
            <a:spLocks noGrp="1"/>
          </p:cNvSpPr>
          <p:nvPr>
            <p:ph type="subTitle" idx="16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56" name="Google Shape;4756;p76">
            <a:hlinkClick r:id="" action="ppaction://hlinkshowjump?jump=nextslide"/>
          </p:cNvPr>
          <p:cNvSpPr txBox="1">
            <a:spLocks noGrp="1"/>
          </p:cNvSpPr>
          <p:nvPr>
            <p:ph type="subTitle" idx="17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bg>
      <p:bgPr>
        <a:gradFill>
          <a:gsLst>
            <a:gs pos="0">
              <a:schemeClr val="accent4"/>
            </a:gs>
            <a:gs pos="37000">
              <a:schemeClr val="accent1"/>
            </a:gs>
            <a:gs pos="70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8" name="Google Shape;4758;p7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759" name="Google Shape;4759;p77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77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77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77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77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77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77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77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77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77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77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77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77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77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77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77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77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77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77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77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77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77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77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77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77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77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77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77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77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77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77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77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77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77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77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77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77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77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77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77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77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77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77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77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77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77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77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77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77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77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77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77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77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77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77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77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77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77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77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77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77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77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77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77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77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77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77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77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77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77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77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77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77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77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77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77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77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77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77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77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77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77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77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77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77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77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77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77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77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77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77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77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77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77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77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77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77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77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77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77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77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77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77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77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77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77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77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77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77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77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77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77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77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77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77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77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77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77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77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77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77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77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77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77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77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77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77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77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77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77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77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77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77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77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77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77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77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77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77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77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77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77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77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77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77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77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77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77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77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8" name="Google Shape;4908;p7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4909" name="Google Shape;4909;p7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4910" name="Google Shape;4910;p7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4911" name="Google Shape;4911;p7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4912" name="Google Shape;4912;p7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913" name="Google Shape;4913;p7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914" name="Google Shape;4914;p7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915" name="Google Shape;4915;p7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916" name="Google Shape;4916;p7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7" name="Google Shape;4917;p7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918" name="Google Shape;4918;p7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919" name="Google Shape;4919;p7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bg>
      <p:bgPr>
        <a:gradFill>
          <a:gsLst>
            <a:gs pos="0">
              <a:schemeClr val="accent4"/>
            </a:gs>
            <a:gs pos="73000">
              <a:schemeClr val="lt2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1" name="Google Shape;4921;p7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4922" name="Google Shape;4922;p78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78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78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78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78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78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78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78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78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78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78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78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78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78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78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78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78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78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78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78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78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78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78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78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78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78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78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78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78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78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78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78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78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78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78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78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78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78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78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78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78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78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78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78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78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78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78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78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78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78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78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78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78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78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78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78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78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78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78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78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78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78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78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78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78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78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78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78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78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78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78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78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78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78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78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78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78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78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78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78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78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78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78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78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78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78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78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78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78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78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78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78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78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78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78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78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78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78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78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78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78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78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78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78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78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78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78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78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78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78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78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78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78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78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78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78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78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78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78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78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78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78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78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78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78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78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78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78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78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78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78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78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78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78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78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78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78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78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78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78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78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78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78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78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78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78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78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78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78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1" name="Google Shape;5071;p7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5072" name="Google Shape;5072;p7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5073" name="Google Shape;5073;p7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5074" name="Google Shape;5074;p7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5075" name="Google Shape;5075;p7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76" name="Google Shape;5076;p7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077" name="Google Shape;5077;p7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78" name="Google Shape;5078;p7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079" name="Google Shape;5079;p7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0" name="Google Shape;5080;p7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81" name="Google Shape;5081;p7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082" name="Google Shape;5082;p7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5083" name="Google Shape;5083;p78"/>
          <p:cNvGrpSpPr/>
          <p:nvPr/>
        </p:nvGrpSpPr>
        <p:grpSpPr>
          <a:xfrm>
            <a:off x="1041014" y="999990"/>
            <a:ext cx="7069200" cy="3538650"/>
            <a:chOff x="812175" y="971325"/>
            <a:chExt cx="7069200" cy="3538650"/>
          </a:xfrm>
        </p:grpSpPr>
        <p:sp>
          <p:nvSpPr>
            <p:cNvPr id="5084" name="Google Shape;5084;p78"/>
            <p:cNvSpPr/>
            <p:nvPr/>
          </p:nvSpPr>
          <p:spPr>
            <a:xfrm>
              <a:off x="812175" y="971325"/>
              <a:ext cx="7069200" cy="12519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5085" name="Google Shape;5085;p78"/>
            <p:cNvSpPr/>
            <p:nvPr/>
          </p:nvSpPr>
          <p:spPr>
            <a:xfrm>
              <a:off x="812175" y="1375575"/>
              <a:ext cx="7069200" cy="31344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5086" name="Google Shape;5086;p78"/>
            <p:cNvGrpSpPr/>
            <p:nvPr/>
          </p:nvGrpSpPr>
          <p:grpSpPr>
            <a:xfrm>
              <a:off x="7053102" y="1101050"/>
              <a:ext cx="655400" cy="157800"/>
              <a:chOff x="7968325" y="355525"/>
              <a:chExt cx="655400" cy="157800"/>
            </a:xfrm>
          </p:grpSpPr>
          <p:sp>
            <p:nvSpPr>
              <p:cNvPr id="5087" name="Google Shape;5087;p78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88" name="Google Shape;5088;p78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89" name="Google Shape;5089;p78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0" name="Google Shape;5090;p78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91" name="Google Shape;5091;p78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p78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3" name="Google Shape;5093;p78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52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690" name="Google Shape;690;p52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9" name="Google Shape;839;p52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840" name="Google Shape;840;p52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841" name="Google Shape;841;p52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842" name="Google Shape;842;p52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843" name="Google Shape;843;p52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4" name="Google Shape;844;p52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45" name="Google Shape;845;p52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6" name="Google Shape;846;p52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47" name="Google Shape;847;p52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52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9" name="Google Shape;849;p52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850" name="Google Shape;850;p52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851" name="Google Shape;851;p52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52">
            <a:hlinkClick r:id="" action="ppaction://hlinkshowjump?jump=previous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3" name="Google Shape;853;p52">
            <a:hlinkClick r:id="" action="ppaction://hlinkshowjump?jump=next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54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024" name="Google Shape;1024;p54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3" name="Google Shape;1173;p54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174" name="Google Shape;1174;p54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175" name="Google Shape;1175;p54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176" name="Google Shape;1176;p54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177" name="Google Shape;1177;p54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78" name="Google Shape;1178;p54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79" name="Google Shape;1179;p54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80" name="Google Shape;1180;p54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81" name="Google Shape;1181;p54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2" name="Google Shape;1182;p54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83" name="Google Shape;1183;p54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184" name="Google Shape;1184;p54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185" name="Google Shape;1185;p54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54"/>
          <p:cNvSpPr txBox="1">
            <a:spLocks noGrp="1"/>
          </p:cNvSpPr>
          <p:nvPr>
            <p:ph type="subTitle" idx="1"/>
          </p:nvPr>
        </p:nvSpPr>
        <p:spPr>
          <a:xfrm>
            <a:off x="1045525" y="2805365"/>
            <a:ext cx="208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7" name="Google Shape;1187;p54"/>
          <p:cNvSpPr txBox="1">
            <a:spLocks noGrp="1"/>
          </p:cNvSpPr>
          <p:nvPr>
            <p:ph type="subTitle" idx="2"/>
          </p:nvPr>
        </p:nvSpPr>
        <p:spPr>
          <a:xfrm>
            <a:off x="1045525" y="3198976"/>
            <a:ext cx="2085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54"/>
          <p:cNvSpPr txBox="1">
            <a:spLocks noGrp="1"/>
          </p:cNvSpPr>
          <p:nvPr>
            <p:ph type="subTitle" idx="3"/>
          </p:nvPr>
        </p:nvSpPr>
        <p:spPr>
          <a:xfrm>
            <a:off x="3529200" y="2805365"/>
            <a:ext cx="208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9" name="Google Shape;1189;p54"/>
          <p:cNvSpPr txBox="1">
            <a:spLocks noGrp="1"/>
          </p:cNvSpPr>
          <p:nvPr>
            <p:ph type="subTitle" idx="4"/>
          </p:nvPr>
        </p:nvSpPr>
        <p:spPr>
          <a:xfrm>
            <a:off x="3529200" y="3198976"/>
            <a:ext cx="2085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54"/>
          <p:cNvSpPr txBox="1">
            <a:spLocks noGrp="1"/>
          </p:cNvSpPr>
          <p:nvPr>
            <p:ph type="subTitle" idx="5"/>
          </p:nvPr>
        </p:nvSpPr>
        <p:spPr>
          <a:xfrm>
            <a:off x="6012875" y="2805365"/>
            <a:ext cx="208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1" name="Google Shape;1191;p54"/>
          <p:cNvSpPr txBox="1">
            <a:spLocks noGrp="1"/>
          </p:cNvSpPr>
          <p:nvPr>
            <p:ph type="subTitle" idx="6"/>
          </p:nvPr>
        </p:nvSpPr>
        <p:spPr>
          <a:xfrm>
            <a:off x="6012875" y="3198976"/>
            <a:ext cx="2085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54">
            <a:hlinkClick r:id="" action="ppaction://hlinkshowjump?jump=previousslide"/>
          </p:cNvPr>
          <p:cNvSpPr txBox="1">
            <a:spLocks noGrp="1"/>
          </p:cNvSpPr>
          <p:nvPr>
            <p:ph type="subTitle" idx="7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3" name="Google Shape;1193;p54">
            <a:hlinkClick r:id="" action="ppaction://hlinkshowjump?jump=nextslide"/>
          </p:cNvPr>
          <p:cNvSpPr txBox="1">
            <a:spLocks noGrp="1"/>
          </p:cNvSpPr>
          <p:nvPr>
            <p:ph type="subTitle" idx="8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55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196" name="Google Shape;1196;p55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5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5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5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5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5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5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5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5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5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5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5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5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5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5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5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5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5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5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5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5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5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5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5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5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5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5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5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5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5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5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5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5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5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5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5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5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5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5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55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346" name="Google Shape;1346;p55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347" name="Google Shape;1347;p55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348" name="Google Shape;1348;p55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349" name="Google Shape;1349;p55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50" name="Google Shape;1350;p55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351" name="Google Shape;1351;p55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52" name="Google Shape;1352;p55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353" name="Google Shape;1353;p55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55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55" name="Google Shape;1355;p55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356" name="Google Shape;1356;p55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1357" name="Google Shape;1357;p55"/>
          <p:cNvGrpSpPr/>
          <p:nvPr/>
        </p:nvGrpSpPr>
        <p:grpSpPr>
          <a:xfrm>
            <a:off x="1024250" y="854844"/>
            <a:ext cx="7091150" cy="3266708"/>
            <a:chOff x="1024250" y="854844"/>
            <a:chExt cx="7091150" cy="3266708"/>
          </a:xfrm>
        </p:grpSpPr>
        <p:sp>
          <p:nvSpPr>
            <p:cNvPr id="1358" name="Google Shape;1358;p55"/>
            <p:cNvSpPr/>
            <p:nvPr/>
          </p:nvSpPr>
          <p:spPr>
            <a:xfrm>
              <a:off x="1024250" y="854844"/>
              <a:ext cx="7091100" cy="3699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1359" name="Google Shape;1359;p55"/>
            <p:cNvGrpSpPr/>
            <p:nvPr/>
          </p:nvGrpSpPr>
          <p:grpSpPr>
            <a:xfrm>
              <a:off x="7335725" y="960894"/>
              <a:ext cx="655400" cy="157800"/>
              <a:chOff x="7968325" y="355525"/>
              <a:chExt cx="655400" cy="157800"/>
            </a:xfrm>
          </p:grpSpPr>
          <p:sp>
            <p:nvSpPr>
              <p:cNvPr id="1360" name="Google Shape;1360;p55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1" name="Google Shape;1361;p55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62" name="Google Shape;1362;p55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3" name="Google Shape;1363;p55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64" name="Google Shape;1364;p55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55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6" name="Google Shape;1366;p55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367" name="Google Shape;1367;p55"/>
            <p:cNvSpPr/>
            <p:nvPr/>
          </p:nvSpPr>
          <p:spPr>
            <a:xfrm>
              <a:off x="1024300" y="1224752"/>
              <a:ext cx="7091100" cy="28968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368" name="Google Shape;1368;p55"/>
          <p:cNvSpPr txBox="1">
            <a:spLocks noGrp="1"/>
          </p:cNvSpPr>
          <p:nvPr>
            <p:ph type="title"/>
          </p:nvPr>
        </p:nvSpPr>
        <p:spPr>
          <a:xfrm>
            <a:off x="1552100" y="1368975"/>
            <a:ext cx="29127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55"/>
          <p:cNvSpPr txBox="1">
            <a:spLocks noGrp="1"/>
          </p:cNvSpPr>
          <p:nvPr>
            <p:ph type="subTitle" idx="1"/>
          </p:nvPr>
        </p:nvSpPr>
        <p:spPr>
          <a:xfrm>
            <a:off x="1552100" y="2127521"/>
            <a:ext cx="2912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70" name="Google Shape;1370;p55"/>
          <p:cNvSpPr txBox="1"/>
          <p:nvPr/>
        </p:nvSpPr>
        <p:spPr>
          <a:xfrm>
            <a:off x="1108850" y="3067820"/>
            <a:ext cx="3799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lang="en" sz="11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1" name="Google Shape;1371;p55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2" name="Google Shape;1372;p55"/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56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375" name="Google Shape;1375;p56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Google Shape;1524;p56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525" name="Google Shape;1525;p56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526" name="Google Shape;1526;p56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527" name="Google Shape;1527;p56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528" name="Google Shape;1528;p56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29" name="Google Shape;1529;p56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530" name="Google Shape;1530;p56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31" name="Google Shape;1531;p56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532" name="Google Shape;1532;p56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3" name="Google Shape;1533;p56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34" name="Google Shape;1534;p56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535" name="Google Shape;1535;p56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536" name="Google Shape;1536;p56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56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524000" cy="31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Dosis"/>
              <a:buAutoNum type="arabicPeriod"/>
              <a:defRPr sz="1100">
                <a:latin typeface="Dosis"/>
                <a:ea typeface="Dosis"/>
                <a:cs typeface="Dosis"/>
                <a:sym typeface="Dosis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38" name="Google Shape;1538;p56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9" name="Google Shape;1539;p56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Google Shape;1541;p57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542" name="Google Shape;1542;p57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7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7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1" name="Google Shape;1691;p57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692" name="Google Shape;1692;p57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693" name="Google Shape;1693;p57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694" name="Google Shape;1694;p57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695" name="Google Shape;1695;p57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96" name="Google Shape;1696;p57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697" name="Google Shape;1697;p57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98" name="Google Shape;1698;p57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699" name="Google Shape;1699;p57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0" name="Google Shape;1700;p57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01" name="Google Shape;1701;p57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702" name="Google Shape;1702;p57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703" name="Google Shape;1703;p57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57"/>
          <p:cNvSpPr txBox="1">
            <a:spLocks noGrp="1"/>
          </p:cNvSpPr>
          <p:nvPr>
            <p:ph type="subTitle" idx="1"/>
          </p:nvPr>
        </p:nvSpPr>
        <p:spPr>
          <a:xfrm>
            <a:off x="1922713" y="2813625"/>
            <a:ext cx="220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5" name="Google Shape;1705;p57"/>
          <p:cNvSpPr txBox="1">
            <a:spLocks noGrp="1"/>
          </p:cNvSpPr>
          <p:nvPr>
            <p:ph type="subTitle" idx="2"/>
          </p:nvPr>
        </p:nvSpPr>
        <p:spPr>
          <a:xfrm>
            <a:off x="1922713" y="3207225"/>
            <a:ext cx="22044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57"/>
          <p:cNvSpPr txBox="1">
            <a:spLocks noGrp="1"/>
          </p:cNvSpPr>
          <p:nvPr>
            <p:ph type="subTitle" idx="3"/>
          </p:nvPr>
        </p:nvSpPr>
        <p:spPr>
          <a:xfrm>
            <a:off x="5016887" y="2813625"/>
            <a:ext cx="220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7" name="Google Shape;1707;p57"/>
          <p:cNvSpPr txBox="1">
            <a:spLocks noGrp="1"/>
          </p:cNvSpPr>
          <p:nvPr>
            <p:ph type="subTitle" idx="4"/>
          </p:nvPr>
        </p:nvSpPr>
        <p:spPr>
          <a:xfrm>
            <a:off x="5016887" y="3207225"/>
            <a:ext cx="2204400" cy="9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57">
            <a:hlinkClick r:id="" action="ppaction://hlinkshowjump?jump=previousslide"/>
          </p:cNvPr>
          <p:cNvSpPr txBox="1">
            <a:spLocks noGrp="1"/>
          </p:cNvSpPr>
          <p:nvPr>
            <p:ph type="subTitle" idx="5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09" name="Google Shape;1709;p57">
            <a:hlinkClick r:id="" action="ppaction://hlinkshowjump?jump=nextslide"/>
          </p:cNvPr>
          <p:cNvSpPr txBox="1">
            <a:spLocks noGrp="1"/>
          </p:cNvSpPr>
          <p:nvPr>
            <p:ph type="subTitle" idx="6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" name="Google Shape;1711;p58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712" name="Google Shape;1712;p58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8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8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8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8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8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8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8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8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8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8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8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8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8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1" name="Google Shape;1861;p58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1862" name="Google Shape;1862;p58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1863" name="Google Shape;1863;p58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1864" name="Google Shape;1864;p58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1865" name="Google Shape;1865;p58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66" name="Google Shape;1866;p58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867" name="Google Shape;1867;p58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68" name="Google Shape;1868;p58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869" name="Google Shape;1869;p58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0" name="Google Shape;1870;p58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71" name="Google Shape;1871;p58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1872" name="Google Shape;1872;p58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873" name="Google Shape;1873;p58"/>
          <p:cNvSpPr txBox="1">
            <a:spLocks noGrp="1"/>
          </p:cNvSpPr>
          <p:nvPr>
            <p:ph type="title"/>
          </p:nvPr>
        </p:nvSpPr>
        <p:spPr>
          <a:xfrm>
            <a:off x="713100" y="1055061"/>
            <a:ext cx="4054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58"/>
          <p:cNvSpPr txBox="1">
            <a:spLocks noGrp="1"/>
          </p:cNvSpPr>
          <p:nvPr>
            <p:ph type="subTitle" idx="1"/>
          </p:nvPr>
        </p:nvSpPr>
        <p:spPr>
          <a:xfrm>
            <a:off x="713100" y="2099171"/>
            <a:ext cx="4054800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5" name="Google Shape;1875;p58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6" name="Google Shape;1876;p58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8" name="Google Shape;1878;p59"/>
          <p:cNvGrpSpPr/>
          <p:nvPr/>
        </p:nvGrpSpPr>
        <p:grpSpPr>
          <a:xfrm>
            <a:off x="-4499" y="85"/>
            <a:ext cx="9153479" cy="5143338"/>
            <a:chOff x="-4499" y="85"/>
            <a:chExt cx="9153479" cy="5143338"/>
          </a:xfrm>
        </p:grpSpPr>
        <p:sp>
          <p:nvSpPr>
            <p:cNvPr id="1879" name="Google Shape;1879;p59"/>
            <p:cNvSpPr/>
            <p:nvPr/>
          </p:nvSpPr>
          <p:spPr>
            <a:xfrm>
              <a:off x="-4499" y="502840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-4499" y="48895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-4499" y="475068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-4499" y="461278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-4499" y="447392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-4499" y="433506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-4499" y="419620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-4499" y="405734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-4499" y="39184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-4499" y="37796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-4499" y="364168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-4499" y="350282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-4499" y="3363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-4499" y="3225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-4499" y="30862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-4499" y="294742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-4499" y="280856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-4499" y="267062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-4499" y="253176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-4499" y="239290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-4499" y="225404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-4499" y="211518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-4499" y="197632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-4499" y="183841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-4499" y="169955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-4499" y="156069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-4499" y="142184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-4499" y="128298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-4499" y="114412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-4499" y="100526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-4499" y="86735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-4499" y="72849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-4499" y="58963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-4499" y="45077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-4499" y="31191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-4499" y="17305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-4499" y="3419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5269" y="50993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5269" y="49604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5269" y="482163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5269" y="468373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5269" y="45448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5269" y="44060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5269" y="4267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269" y="412829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5269" y="398943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269" y="3850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5269" y="371263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5269" y="357377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5269" y="343494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5269" y="329608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5269" y="315723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5269" y="301837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5269" y="2879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5269" y="274157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5269" y="260271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5269" y="246385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269" y="232499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5269" y="218613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5269" y="204727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5269" y="190936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5269" y="177050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5269" y="1631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5269" y="149279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5269" y="135393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5269" y="121507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5269" y="107621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5269" y="93830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5269" y="79944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5269" y="66058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5269" y="52172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5269" y="38286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5269" y="24400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5269" y="10514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1601" y="506334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1601" y="492448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1601" y="478562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1601" y="464771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1601" y="450886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1601" y="437000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1601" y="423114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1601" y="409228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1601" y="395342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1601" y="381456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1601" y="367662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1601" y="35377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1601" y="339893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1601" y="326007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1601" y="312121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1601" y="298236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1601" y="284350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1601" y="270556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1601" y="256670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1601" y="2427843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1601" y="228898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1601" y="2150125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1601" y="2011266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1601" y="187335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1601" y="173449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1601" y="159563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1601" y="145678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1601" y="131792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1601" y="117906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1601" y="104020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1601" y="90229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1601" y="76343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1601" y="62457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1601" y="48571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1601" y="34685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1601" y="20799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1601" y="6913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1601" y="513315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1601" y="499429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1601" y="485543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1601" y="4716574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1601" y="457866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1601" y="4439806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1601" y="4300947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1601" y="4162088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1601" y="4023229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1601" y="3884370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1601" y="3745511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1601" y="360757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1601" y="3468712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1601" y="332988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1601" y="319102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1601" y="305216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1601" y="291330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1601" y="277444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1601" y="2636508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1601" y="2497649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1601" y="235879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1601" y="2219930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1601" y="2081071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1601" y="1942212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1601" y="1804303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1601" y="1665444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1601" y="1526585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1601" y="1387726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1601" y="1248867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1601" y="1110008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1601" y="971149"/>
              <a:ext cx="9143711" cy="10302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1601" y="833240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1601" y="694381"/>
              <a:ext cx="9143711" cy="9351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1601" y="555522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1601" y="41666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1601" y="277803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1601" y="138944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1601" y="85"/>
              <a:ext cx="9143711" cy="10271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FFFFFF">
                <a:alpha val="4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8" name="Google Shape;2028;p59"/>
          <p:cNvGrpSpPr/>
          <p:nvPr/>
        </p:nvGrpSpPr>
        <p:grpSpPr>
          <a:xfrm>
            <a:off x="347375" y="249475"/>
            <a:ext cx="8449275" cy="4648800"/>
            <a:chOff x="347375" y="249475"/>
            <a:chExt cx="8449275" cy="4648800"/>
          </a:xfrm>
        </p:grpSpPr>
        <p:grpSp>
          <p:nvGrpSpPr>
            <p:cNvPr id="2029" name="Google Shape;2029;p59"/>
            <p:cNvGrpSpPr/>
            <p:nvPr/>
          </p:nvGrpSpPr>
          <p:grpSpPr>
            <a:xfrm>
              <a:off x="347375" y="249475"/>
              <a:ext cx="8449200" cy="369900"/>
              <a:chOff x="347375" y="249475"/>
              <a:chExt cx="8449200" cy="369900"/>
            </a:xfrm>
          </p:grpSpPr>
          <p:sp>
            <p:nvSpPr>
              <p:cNvPr id="2030" name="Google Shape;2030;p59"/>
              <p:cNvSpPr/>
              <p:nvPr/>
            </p:nvSpPr>
            <p:spPr>
              <a:xfrm>
                <a:off x="347375" y="249475"/>
                <a:ext cx="8449200" cy="3699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38100" dir="306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  <p:grpSp>
            <p:nvGrpSpPr>
              <p:cNvPr id="2031" name="Google Shape;2031;p59"/>
              <p:cNvGrpSpPr/>
              <p:nvPr/>
            </p:nvGrpSpPr>
            <p:grpSpPr>
              <a:xfrm>
                <a:off x="7968325" y="355525"/>
                <a:ext cx="655400" cy="157800"/>
                <a:chOff x="7968325" y="355525"/>
                <a:chExt cx="655400" cy="157800"/>
              </a:xfrm>
            </p:grpSpPr>
            <p:sp>
              <p:nvSpPr>
                <p:cNvPr id="2032" name="Google Shape;2032;p59"/>
                <p:cNvSpPr/>
                <p:nvPr/>
              </p:nvSpPr>
              <p:spPr>
                <a:xfrm>
                  <a:off x="84662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33" name="Google Shape;2033;p59"/>
                <p:cNvCxnSpPr/>
                <p:nvPr/>
              </p:nvCxnSpPr>
              <p:spPr>
                <a:xfrm>
                  <a:off x="8466225" y="355525"/>
                  <a:ext cx="155700" cy="15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34" name="Google Shape;2034;p59"/>
                <p:cNvSpPr/>
                <p:nvPr/>
              </p:nvSpPr>
              <p:spPr>
                <a:xfrm>
                  <a:off x="821727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35" name="Google Shape;2035;p59"/>
                <p:cNvCxnSpPr/>
                <p:nvPr/>
              </p:nvCxnSpPr>
              <p:spPr>
                <a:xfrm flipH="1">
                  <a:off x="8469525" y="355525"/>
                  <a:ext cx="154200" cy="15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36" name="Google Shape;2036;p59"/>
                <p:cNvSpPr/>
                <p:nvPr/>
              </p:nvSpPr>
              <p:spPr>
                <a:xfrm>
                  <a:off x="7968325" y="356425"/>
                  <a:ext cx="157500" cy="1557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9050" dir="342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59"/>
                <p:cNvSpPr/>
                <p:nvPr/>
              </p:nvSpPr>
              <p:spPr>
                <a:xfrm>
                  <a:off x="8236325" y="436075"/>
                  <a:ext cx="119400" cy="55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38" name="Google Shape;2038;p59"/>
                <p:cNvCxnSpPr/>
                <p:nvPr/>
              </p:nvCxnSpPr>
              <p:spPr>
                <a:xfrm>
                  <a:off x="7985275" y="434425"/>
                  <a:ext cx="12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039" name="Google Shape;2039;p59"/>
            <p:cNvSpPr/>
            <p:nvPr/>
          </p:nvSpPr>
          <p:spPr>
            <a:xfrm>
              <a:off x="347450" y="619375"/>
              <a:ext cx="8449200" cy="42789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0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2040" name="Google Shape;2040;p59"/>
          <p:cNvSpPr txBox="1">
            <a:spLocks noGrp="1"/>
          </p:cNvSpPr>
          <p:nvPr>
            <p:ph type="title"/>
          </p:nvPr>
        </p:nvSpPr>
        <p:spPr>
          <a:xfrm>
            <a:off x="2092150" y="1637952"/>
            <a:ext cx="4951800" cy="22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41" name="Google Shape;2041;p59">
            <a:hlinkClick r:id="" action="ppaction://hlinkshowjump?jump=previous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2" name="Google Shape;2042;p59">
            <a:hlinkClick r:id="" action="ppaction://hlinkshowjump?jump=next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73000">
              <a:schemeClr val="accent3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713100" y="620100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Gothic Coding"/>
              <a:buNone/>
              <a:defRPr sz="3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 sz="1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p1">
            <a:hlinkClick r:id=""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099" name="Google Shape;5099;p1"/>
          <p:cNvSpPr txBox="1">
            <a:spLocks noGrp="1"/>
          </p:cNvSpPr>
          <p:nvPr>
            <p:ph type="ctrTitle"/>
          </p:nvPr>
        </p:nvSpPr>
        <p:spPr>
          <a:xfrm>
            <a:off x="1073778" y="1271225"/>
            <a:ext cx="72360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 b="1" dirty="0"/>
              <a:t>Penta Hack!</a:t>
            </a:r>
            <a:br>
              <a:rPr lang="en" sz="5300" b="1" dirty="0"/>
            </a:br>
            <a:r>
              <a:rPr lang="en-SG" sz="3600" dirty="0">
                <a:solidFill>
                  <a:srgbClr val="0000FF"/>
                </a:solidFill>
              </a:rPr>
              <a:t>Fun with AI Geometry</a:t>
            </a:r>
            <a:endParaRPr sz="4800" b="1" i="1" dirty="0">
              <a:solidFill>
                <a:srgbClr val="0000FF"/>
              </a:solidFill>
            </a:endParaRPr>
          </a:p>
        </p:txBody>
      </p:sp>
      <p:sp>
        <p:nvSpPr>
          <p:cNvPr id="5100" name="Google Shape;5100;p1"/>
          <p:cNvSpPr txBox="1">
            <a:spLocks noGrp="1"/>
          </p:cNvSpPr>
          <p:nvPr>
            <p:ph type="subTitle" idx="1"/>
          </p:nvPr>
        </p:nvSpPr>
        <p:spPr>
          <a:xfrm>
            <a:off x="1791859" y="3710950"/>
            <a:ext cx="54048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By: Ee Sheng, Derrick </a:t>
            </a:r>
            <a:endParaRPr dirty="0"/>
          </a:p>
        </p:txBody>
      </p:sp>
      <p:grpSp>
        <p:nvGrpSpPr>
          <p:cNvPr id="5101" name="Google Shape;5101;p1"/>
          <p:cNvGrpSpPr/>
          <p:nvPr/>
        </p:nvGrpSpPr>
        <p:grpSpPr>
          <a:xfrm>
            <a:off x="1349513" y="3255625"/>
            <a:ext cx="442346" cy="544800"/>
            <a:chOff x="1349513" y="3255625"/>
            <a:chExt cx="442346" cy="544800"/>
          </a:xfrm>
        </p:grpSpPr>
        <p:sp>
          <p:nvSpPr>
            <p:cNvPr id="5102" name="Google Shape;5102;p1"/>
            <p:cNvSpPr/>
            <p:nvPr/>
          </p:nvSpPr>
          <p:spPr>
            <a:xfrm>
              <a:off x="1349513" y="3255625"/>
              <a:ext cx="212100" cy="212100"/>
            </a:xfrm>
            <a:prstGeom prst="star4">
              <a:avLst>
                <a:gd name="adj" fmla="val 15639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1"/>
            <p:cNvSpPr/>
            <p:nvPr/>
          </p:nvSpPr>
          <p:spPr>
            <a:xfrm>
              <a:off x="1441759" y="3467725"/>
              <a:ext cx="350100" cy="3327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4" name="Google Shape;5104;p1"/>
          <p:cNvGrpSpPr/>
          <p:nvPr/>
        </p:nvGrpSpPr>
        <p:grpSpPr>
          <a:xfrm>
            <a:off x="7231778" y="3446525"/>
            <a:ext cx="519622" cy="494824"/>
            <a:chOff x="7231778" y="3446525"/>
            <a:chExt cx="519622" cy="494824"/>
          </a:xfrm>
        </p:grpSpPr>
        <p:sp>
          <p:nvSpPr>
            <p:cNvPr id="5105" name="Google Shape;5105;p1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name="adj" fmla="val 15639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1"/>
            <p:cNvSpPr/>
            <p:nvPr/>
          </p:nvSpPr>
          <p:spPr>
            <a:xfrm>
              <a:off x="7231778" y="3747248"/>
              <a:ext cx="275719" cy="194101"/>
            </a:xfrm>
            <a:custGeom>
              <a:avLst/>
              <a:gdLst/>
              <a:ahLst/>
              <a:cxnLst/>
              <a:rect l="l" t="t" r="r" b="b"/>
              <a:pathLst>
                <a:path w="34508" h="24293" extrusionOk="0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7" name="Google Shape;5107;p1"/>
          <p:cNvGrpSpPr/>
          <p:nvPr/>
        </p:nvGrpSpPr>
        <p:grpSpPr>
          <a:xfrm>
            <a:off x="7582132" y="982700"/>
            <a:ext cx="432485" cy="580225"/>
            <a:chOff x="7473303" y="1083625"/>
            <a:chExt cx="432485" cy="580225"/>
          </a:xfrm>
        </p:grpSpPr>
        <p:sp>
          <p:nvSpPr>
            <p:cNvPr id="5108" name="Google Shape;5108;p1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1"/>
            <p:cNvSpPr/>
            <p:nvPr/>
          </p:nvSpPr>
          <p:spPr>
            <a:xfrm>
              <a:off x="7555688" y="1313750"/>
              <a:ext cx="350100" cy="350100"/>
            </a:xfrm>
            <a:prstGeom prst="star4">
              <a:avLst>
                <a:gd name="adj" fmla="val 1563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0" name="Google Shape;5110;p1"/>
          <p:cNvGrpSpPr/>
          <p:nvPr/>
        </p:nvGrpSpPr>
        <p:grpSpPr>
          <a:xfrm>
            <a:off x="861691" y="884471"/>
            <a:ext cx="487821" cy="453303"/>
            <a:chOff x="1248463" y="1078375"/>
            <a:chExt cx="487821" cy="453303"/>
          </a:xfrm>
        </p:grpSpPr>
        <p:sp>
          <p:nvSpPr>
            <p:cNvPr id="5111" name="Google Shape;5111;p1"/>
            <p:cNvSpPr/>
            <p:nvPr/>
          </p:nvSpPr>
          <p:spPr>
            <a:xfrm>
              <a:off x="1460565" y="1229048"/>
              <a:ext cx="275719" cy="194101"/>
            </a:xfrm>
            <a:custGeom>
              <a:avLst/>
              <a:gdLst/>
              <a:ahLst/>
              <a:cxnLst/>
              <a:rect l="l" t="t" r="r" b="b"/>
              <a:pathLst>
                <a:path w="34508" h="24293" extrusionOk="0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1"/>
            <p:cNvSpPr/>
            <p:nvPr/>
          </p:nvSpPr>
          <p:spPr>
            <a:xfrm>
              <a:off x="1306386" y="1423149"/>
              <a:ext cx="154164" cy="108529"/>
            </a:xfrm>
            <a:custGeom>
              <a:avLst/>
              <a:gdLst/>
              <a:ahLst/>
              <a:cxnLst/>
              <a:rect l="l" t="t" r="r" b="b"/>
              <a:pathLst>
                <a:path w="34508" h="24293" extrusionOk="0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1"/>
            <p:cNvSpPr/>
            <p:nvPr/>
          </p:nvSpPr>
          <p:spPr>
            <a:xfrm>
              <a:off x="1248463" y="1078375"/>
              <a:ext cx="212100" cy="212100"/>
            </a:xfrm>
            <a:prstGeom prst="star4">
              <a:avLst>
                <a:gd name="adj" fmla="val 15639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4" name="Google Shape;5114;p1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5115" name="Google Shape;5115;p1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1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1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1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1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0" name="Google Shape;5120;p1"/>
          <p:cNvSpPr/>
          <p:nvPr/>
        </p:nvSpPr>
        <p:spPr>
          <a:xfrm>
            <a:off x="8291538" y="985700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1" name="Google Shape;5121;p1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p2">
            <a:hlinkClick r:id=""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127" name="Google Shape;5127;p2">
            <a:hlinkClick r:id=""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5128" name="Google Shape;5128;p2"/>
          <p:cNvGrpSpPr/>
          <p:nvPr/>
        </p:nvGrpSpPr>
        <p:grpSpPr>
          <a:xfrm>
            <a:off x="964221" y="956077"/>
            <a:ext cx="7151216" cy="3154205"/>
            <a:chOff x="713075" y="1225734"/>
            <a:chExt cx="3991525" cy="2895891"/>
          </a:xfrm>
        </p:grpSpPr>
        <p:sp>
          <p:nvSpPr>
            <p:cNvPr id="5129" name="Google Shape;5129;p2"/>
            <p:cNvSpPr/>
            <p:nvPr/>
          </p:nvSpPr>
          <p:spPr>
            <a:xfrm>
              <a:off x="713075" y="1225734"/>
              <a:ext cx="3991500" cy="3699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grpSp>
          <p:nvGrpSpPr>
            <p:cNvPr id="5130" name="Google Shape;5130;p2"/>
            <p:cNvGrpSpPr/>
            <p:nvPr/>
          </p:nvGrpSpPr>
          <p:grpSpPr>
            <a:xfrm>
              <a:off x="3925025" y="1331775"/>
              <a:ext cx="655400" cy="157800"/>
              <a:chOff x="7968325" y="355525"/>
              <a:chExt cx="655400" cy="157800"/>
            </a:xfrm>
          </p:grpSpPr>
          <p:sp>
            <p:nvSpPr>
              <p:cNvPr id="5131" name="Google Shape;5131;p2"/>
              <p:cNvSpPr/>
              <p:nvPr/>
            </p:nvSpPr>
            <p:spPr>
              <a:xfrm>
                <a:off x="84662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32" name="Google Shape;5132;p2"/>
              <p:cNvCxnSpPr/>
              <p:nvPr/>
            </p:nvCxnSpPr>
            <p:spPr>
              <a:xfrm>
                <a:off x="8466225" y="355525"/>
                <a:ext cx="155700" cy="15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3" name="Google Shape;5133;p2"/>
              <p:cNvSpPr/>
              <p:nvPr/>
            </p:nvSpPr>
            <p:spPr>
              <a:xfrm>
                <a:off x="821727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34" name="Google Shape;5134;p2"/>
              <p:cNvCxnSpPr/>
              <p:nvPr/>
            </p:nvCxnSpPr>
            <p:spPr>
              <a:xfrm flipH="1">
                <a:off x="8469525" y="355525"/>
                <a:ext cx="154200" cy="15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5" name="Google Shape;5135;p2"/>
              <p:cNvSpPr/>
              <p:nvPr/>
            </p:nvSpPr>
            <p:spPr>
              <a:xfrm>
                <a:off x="7968325" y="356425"/>
                <a:ext cx="157500" cy="155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342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2"/>
              <p:cNvSpPr/>
              <p:nvPr/>
            </p:nvSpPr>
            <p:spPr>
              <a:xfrm>
                <a:off x="8236325" y="436075"/>
                <a:ext cx="119400" cy="55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37" name="Google Shape;5137;p2"/>
              <p:cNvCxnSpPr/>
              <p:nvPr/>
            </p:nvCxnSpPr>
            <p:spPr>
              <a:xfrm>
                <a:off x="7985275" y="434425"/>
                <a:ext cx="123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138" name="Google Shape;5138;p2"/>
            <p:cNvSpPr/>
            <p:nvPr/>
          </p:nvSpPr>
          <p:spPr>
            <a:xfrm>
              <a:off x="713100" y="1595625"/>
              <a:ext cx="3991500" cy="25260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4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5139" name="Google Shape;5139;p2"/>
          <p:cNvSpPr txBox="1">
            <a:spLocks noGrp="1"/>
          </p:cNvSpPr>
          <p:nvPr>
            <p:ph type="title"/>
          </p:nvPr>
        </p:nvSpPr>
        <p:spPr>
          <a:xfrm>
            <a:off x="1474350" y="1804415"/>
            <a:ext cx="61953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 dirty="0">
                <a:solidFill>
                  <a:srgbClr val="FF0000"/>
                </a:solidFill>
              </a:rPr>
              <a:t>Problem Statement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5140" name="Google Shape;5140;p2"/>
          <p:cNvSpPr txBox="1">
            <a:spLocks noGrp="1"/>
          </p:cNvSpPr>
          <p:nvPr>
            <p:ph type="subTitle" idx="1"/>
          </p:nvPr>
        </p:nvSpPr>
        <p:spPr>
          <a:xfrm>
            <a:off x="1356225" y="1991975"/>
            <a:ext cx="65268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 dirty="0">
                <a:solidFill>
                  <a:schemeClr val="tx1"/>
                </a:solidFill>
              </a:rPr>
              <a:t>How to integrate AI with education?</a:t>
            </a:r>
            <a:endParaRPr sz="2400" b="1" dirty="0">
              <a:solidFill>
                <a:schemeClr val="tx1"/>
              </a:solidFill>
            </a:endParaRPr>
          </a:p>
        </p:txBody>
      </p:sp>
      <p:grpSp>
        <p:nvGrpSpPr>
          <p:cNvPr id="5141" name="Google Shape;5141;p2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5142" name="Google Shape;5142;p2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7" name="Google Shape;5147;p2"/>
          <p:cNvSpPr/>
          <p:nvPr/>
        </p:nvSpPr>
        <p:spPr>
          <a:xfrm>
            <a:off x="8291538" y="1119408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8" name="Google Shape;5148;p2"/>
          <p:cNvGrpSpPr/>
          <p:nvPr/>
        </p:nvGrpSpPr>
        <p:grpSpPr>
          <a:xfrm flipH="1">
            <a:off x="1184503" y="3449880"/>
            <a:ext cx="519622" cy="494824"/>
            <a:chOff x="7231778" y="3446525"/>
            <a:chExt cx="519622" cy="494824"/>
          </a:xfrm>
        </p:grpSpPr>
        <p:sp>
          <p:nvSpPr>
            <p:cNvPr id="5149" name="Google Shape;5149;p2"/>
            <p:cNvSpPr/>
            <p:nvPr/>
          </p:nvSpPr>
          <p:spPr>
            <a:xfrm>
              <a:off x="7475700" y="3446525"/>
              <a:ext cx="275700" cy="275700"/>
            </a:xfrm>
            <a:prstGeom prst="star4">
              <a:avLst>
                <a:gd name="adj" fmla="val 15639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2"/>
            <p:cNvSpPr/>
            <p:nvPr/>
          </p:nvSpPr>
          <p:spPr>
            <a:xfrm>
              <a:off x="7231778" y="3747248"/>
              <a:ext cx="275719" cy="194101"/>
            </a:xfrm>
            <a:custGeom>
              <a:avLst/>
              <a:gdLst/>
              <a:ahLst/>
              <a:cxnLst/>
              <a:rect l="l" t="t" r="r" b="b"/>
              <a:pathLst>
                <a:path w="34508" h="24293" extrusionOk="0">
                  <a:moveTo>
                    <a:pt x="8977" y="0"/>
                  </a:moveTo>
                  <a:cubicBezTo>
                    <a:pt x="8112" y="0"/>
                    <a:pt x="7249" y="131"/>
                    <a:pt x="6420" y="403"/>
                  </a:cubicBezTo>
                  <a:cubicBezTo>
                    <a:pt x="1482" y="2008"/>
                    <a:pt x="0" y="7132"/>
                    <a:pt x="1543" y="11576"/>
                  </a:cubicBezTo>
                  <a:cubicBezTo>
                    <a:pt x="4506" y="20157"/>
                    <a:pt x="17223" y="24293"/>
                    <a:pt x="17223" y="24293"/>
                  </a:cubicBezTo>
                  <a:cubicBezTo>
                    <a:pt x="17223" y="24293"/>
                    <a:pt x="30001" y="20157"/>
                    <a:pt x="32964" y="11576"/>
                  </a:cubicBezTo>
                  <a:cubicBezTo>
                    <a:pt x="34507" y="7132"/>
                    <a:pt x="33026" y="2008"/>
                    <a:pt x="28087" y="403"/>
                  </a:cubicBezTo>
                  <a:cubicBezTo>
                    <a:pt x="27259" y="131"/>
                    <a:pt x="26395" y="0"/>
                    <a:pt x="25530" y="0"/>
                  </a:cubicBezTo>
                  <a:cubicBezTo>
                    <a:pt x="22079" y="0"/>
                    <a:pt x="18605" y="2084"/>
                    <a:pt x="17223" y="5588"/>
                  </a:cubicBezTo>
                  <a:cubicBezTo>
                    <a:pt x="15890" y="2084"/>
                    <a:pt x="12426" y="0"/>
                    <a:pt x="89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1" name="Google Shape;5151;p2"/>
          <p:cNvGrpSpPr/>
          <p:nvPr/>
        </p:nvGrpSpPr>
        <p:grpSpPr>
          <a:xfrm>
            <a:off x="7539303" y="1739868"/>
            <a:ext cx="432485" cy="580225"/>
            <a:chOff x="7473303" y="1083625"/>
            <a:chExt cx="432485" cy="580225"/>
          </a:xfrm>
        </p:grpSpPr>
        <p:sp>
          <p:nvSpPr>
            <p:cNvPr id="5152" name="Google Shape;5152;p2"/>
            <p:cNvSpPr/>
            <p:nvPr/>
          </p:nvSpPr>
          <p:spPr>
            <a:xfrm>
              <a:off x="7473303" y="1083625"/>
              <a:ext cx="212100" cy="201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2"/>
            <p:cNvSpPr/>
            <p:nvPr/>
          </p:nvSpPr>
          <p:spPr>
            <a:xfrm>
              <a:off x="7555688" y="1313750"/>
              <a:ext cx="350100" cy="350100"/>
            </a:xfrm>
            <a:prstGeom prst="star4">
              <a:avLst>
                <a:gd name="adj" fmla="val 1563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32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4" name="Google Shape;5154;p2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5155" name="Google Shape;5155;p2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1cb6306467c_0_165">
            <a:hlinkClick r:id=""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8" name="Google Shape;5458;g1cb6306467c_0_165">
            <a:hlinkClick r:id=""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9" name="Google Shape;5459;g1cb6306467c_0_165"/>
          <p:cNvSpPr txBox="1">
            <a:spLocks noGrp="1"/>
          </p:cNvSpPr>
          <p:nvPr>
            <p:ph type="title"/>
          </p:nvPr>
        </p:nvSpPr>
        <p:spPr>
          <a:xfrm>
            <a:off x="518973" y="189138"/>
            <a:ext cx="7916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 b="1" dirty="0">
                <a:solidFill>
                  <a:srgbClr val="FF0000"/>
                </a:solidFill>
              </a:rPr>
              <a:t>Challenges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5460" name="Google Shape;5460;g1cb6306467c_0_165"/>
          <p:cNvGrpSpPr/>
          <p:nvPr/>
        </p:nvGrpSpPr>
        <p:grpSpPr>
          <a:xfrm>
            <a:off x="8530063" y="815750"/>
            <a:ext cx="123600" cy="3239150"/>
            <a:chOff x="8290351" y="863900"/>
            <a:chExt cx="123600" cy="3239150"/>
          </a:xfrm>
        </p:grpSpPr>
        <p:sp>
          <p:nvSpPr>
            <p:cNvPr id="5461" name="Google Shape;5461;g1cb6306467c_0_165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1cb6306467c_0_165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1cb6306467c_0_165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1cb6306467c_0_165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1cb6306467c_0_165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6" name="Google Shape;5466;g1cb6306467c_0_165"/>
          <p:cNvSpPr/>
          <p:nvPr/>
        </p:nvSpPr>
        <p:spPr>
          <a:xfrm>
            <a:off x="8548200" y="1538805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7" name="Google Shape;5467;g1cb6306467c_0_165">
            <a:hlinkClick r:id="" action="ppaction://hlinkshowjump?jump=previous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5468" name="Google Shape;5468;g1cb6306467c_0_165">
            <a:hlinkClick r:id="" action="ppaction://hlinkshowjump?jump=next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69" name="Google Shape;5469;g1cb6306467c_0_165"/>
          <p:cNvSpPr txBox="1"/>
          <p:nvPr/>
        </p:nvSpPr>
        <p:spPr>
          <a:xfrm>
            <a:off x="786872" y="874421"/>
            <a:ext cx="70668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>
              <a:lnSpc>
                <a:spcPct val="200000"/>
              </a:lnSpc>
              <a:buSzPts val="1500"/>
            </a:pPr>
            <a:r>
              <a:rPr lang="en-US" b="1" dirty="0">
                <a:latin typeface="Dosis"/>
                <a:ea typeface="Dosis"/>
                <a:cs typeface="Dosis"/>
                <a:sym typeface="Dosis"/>
              </a:rPr>
              <a:t>Traditional classroom environments and materials can be boring and unengaging for learners, especially younger children</a:t>
            </a:r>
          </a:p>
          <a:p>
            <a:pPr marL="457200" lvl="0" indent="-323850">
              <a:lnSpc>
                <a:spcPct val="200000"/>
              </a:lnSpc>
              <a:buSzPts val="1500"/>
              <a:buFont typeface="Dosis"/>
              <a:buChar char="●"/>
            </a:pPr>
            <a:r>
              <a:rPr lang="en-US" sz="1200" dirty="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Lack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 of engagement can lead to </a:t>
            </a:r>
            <a:r>
              <a:rPr lang="en-US" sz="1200" dirty="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disinterest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 in learning and </a:t>
            </a:r>
            <a:r>
              <a:rPr lang="en-US" sz="1200" dirty="0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poor academic performance</a:t>
            </a:r>
          </a:p>
          <a:p>
            <a:pPr marL="457200" lvl="0" indent="-323850">
              <a:lnSpc>
                <a:spcPct val="200000"/>
              </a:lnSpc>
              <a:buSzPts val="1500"/>
              <a:buFont typeface="Dosis"/>
              <a:buChar char="●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Therefore, there is a need for more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innovative and interactive approaches 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to education that make learning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more fun and engaging</a:t>
            </a:r>
          </a:p>
          <a:p>
            <a:pPr marL="133350" lvl="0">
              <a:lnSpc>
                <a:spcPct val="200000"/>
              </a:lnSpc>
              <a:buSzPts val="1500"/>
            </a:pPr>
            <a:r>
              <a:rPr lang="en-US" b="1" dirty="0">
                <a:latin typeface="Dosis"/>
                <a:ea typeface="Dosis"/>
                <a:cs typeface="Dosis"/>
                <a:sym typeface="Dosis"/>
              </a:rPr>
              <a:t>Challenges faced in engaging different age groups</a:t>
            </a:r>
          </a:p>
          <a:p>
            <a:pPr marL="457200" lvl="0" indent="-323850">
              <a:lnSpc>
                <a:spcPct val="200000"/>
              </a:lnSpc>
              <a:buSzPts val="1500"/>
              <a:buFont typeface="Dosis"/>
              <a:buChar char="●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For example, children may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prefer hands-on activities and games, 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while teenagers may prefer self-directed learning and real-world applications of what they learn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1cb6306467c_0_165">
            <a:hlinkClick r:id=""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8" name="Google Shape;5458;g1cb6306467c_0_165">
            <a:hlinkClick r:id=""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9" name="Google Shape;5459;g1cb6306467c_0_165"/>
          <p:cNvSpPr txBox="1">
            <a:spLocks noGrp="1"/>
          </p:cNvSpPr>
          <p:nvPr>
            <p:ph type="title"/>
          </p:nvPr>
        </p:nvSpPr>
        <p:spPr>
          <a:xfrm>
            <a:off x="518973" y="189138"/>
            <a:ext cx="7916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 b="1" dirty="0">
                <a:solidFill>
                  <a:srgbClr val="0070C0"/>
                </a:solidFill>
              </a:rPr>
              <a:t>Solutio</a:t>
            </a:r>
            <a:r>
              <a:rPr lang="en-SG" sz="2400" b="1" dirty="0">
                <a:solidFill>
                  <a:srgbClr val="0070C0"/>
                </a:solidFill>
              </a:rPr>
              <a:t>n: Fun with AI Geometry</a:t>
            </a:r>
            <a:endParaRPr dirty="0">
              <a:solidFill>
                <a:srgbClr val="0070C0"/>
              </a:solidFill>
            </a:endParaRPr>
          </a:p>
        </p:txBody>
      </p:sp>
      <p:grpSp>
        <p:nvGrpSpPr>
          <p:cNvPr id="5460" name="Google Shape;5460;g1cb6306467c_0_165"/>
          <p:cNvGrpSpPr/>
          <p:nvPr/>
        </p:nvGrpSpPr>
        <p:grpSpPr>
          <a:xfrm>
            <a:off x="8530063" y="815750"/>
            <a:ext cx="123600" cy="3239150"/>
            <a:chOff x="8290351" y="863900"/>
            <a:chExt cx="123600" cy="3239150"/>
          </a:xfrm>
        </p:grpSpPr>
        <p:sp>
          <p:nvSpPr>
            <p:cNvPr id="5461" name="Google Shape;5461;g1cb6306467c_0_165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1cb6306467c_0_165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1cb6306467c_0_165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1cb6306467c_0_165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1cb6306467c_0_165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6" name="Google Shape;5466;g1cb6306467c_0_165"/>
          <p:cNvSpPr/>
          <p:nvPr/>
        </p:nvSpPr>
        <p:spPr>
          <a:xfrm>
            <a:off x="8546866" y="2184265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7" name="Google Shape;5467;g1cb6306467c_0_165">
            <a:hlinkClick r:id="" action="ppaction://hlinkshowjump?jump=previous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5468" name="Google Shape;5468;g1cb6306467c_0_165">
            <a:hlinkClick r:id="" action="ppaction://hlinkshowjump?jump=next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69" name="Google Shape;5469;g1cb6306467c_0_165"/>
          <p:cNvSpPr txBox="1"/>
          <p:nvPr/>
        </p:nvSpPr>
        <p:spPr>
          <a:xfrm>
            <a:off x="786872" y="1182690"/>
            <a:ext cx="70668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Dosis"/>
                <a:ea typeface="Dosis"/>
                <a:cs typeface="Dosis"/>
                <a:sym typeface="Dosis"/>
              </a:rPr>
              <a:t>Fun with AI Geometry 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is a web-based graphical user interface that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 helps learners of all ages 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engage with mathematical concepts in a fun and interactive way</a:t>
            </a:r>
          </a:p>
          <a:p>
            <a:pPr marL="419100" lvl="2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By drawing shapes and seeing related formulas, learners can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visualize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 and understand mathematical concepts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more easily</a:t>
            </a:r>
          </a:p>
          <a:p>
            <a:pPr marL="419100" lvl="2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Fun with AI Geometry offers a solution to the challenge of engaging different age groups by providing a </a:t>
            </a:r>
            <a:r>
              <a:rPr lang="en-US" sz="1200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user-friendly platform </a:t>
            </a: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for learning.</a:t>
            </a:r>
            <a:endParaRPr lang="en-US" sz="1050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174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g1cb6306467c_0_165">
            <a:hlinkClick r:id=""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8" name="Google Shape;5458;g1cb6306467c_0_165">
            <a:hlinkClick r:id=""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59" name="Google Shape;5459;g1cb6306467c_0_165"/>
          <p:cNvSpPr txBox="1">
            <a:spLocks noGrp="1"/>
          </p:cNvSpPr>
          <p:nvPr>
            <p:ph type="title"/>
          </p:nvPr>
        </p:nvSpPr>
        <p:spPr>
          <a:xfrm>
            <a:off x="518973" y="189138"/>
            <a:ext cx="7916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 b="1" dirty="0">
                <a:solidFill>
                  <a:srgbClr val="7030A0"/>
                </a:solidFill>
              </a:rPr>
              <a:t>Encouraging Young Children to Learn and Explore</a:t>
            </a:r>
            <a:endParaRPr dirty="0">
              <a:solidFill>
                <a:srgbClr val="7030A0"/>
              </a:solidFill>
            </a:endParaRPr>
          </a:p>
        </p:txBody>
      </p:sp>
      <p:grpSp>
        <p:nvGrpSpPr>
          <p:cNvPr id="5460" name="Google Shape;5460;g1cb6306467c_0_165"/>
          <p:cNvGrpSpPr/>
          <p:nvPr/>
        </p:nvGrpSpPr>
        <p:grpSpPr>
          <a:xfrm>
            <a:off x="8530063" y="815750"/>
            <a:ext cx="123600" cy="3239150"/>
            <a:chOff x="8290351" y="863900"/>
            <a:chExt cx="123600" cy="3239150"/>
          </a:xfrm>
        </p:grpSpPr>
        <p:sp>
          <p:nvSpPr>
            <p:cNvPr id="5461" name="Google Shape;5461;g1cb6306467c_0_165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1cb6306467c_0_165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1cb6306467c_0_165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1cb6306467c_0_165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1cb6306467c_0_165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6" name="Google Shape;5466;g1cb6306467c_0_165"/>
          <p:cNvSpPr/>
          <p:nvPr/>
        </p:nvSpPr>
        <p:spPr>
          <a:xfrm>
            <a:off x="8523900" y="2794717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7" name="Google Shape;5467;g1cb6306467c_0_165">
            <a:hlinkClick r:id="" action="ppaction://hlinkshowjump?jump=previous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5468" name="Google Shape;5468;g1cb6306467c_0_165">
            <a:hlinkClick r:id="" action="ppaction://hlinkshowjump?jump=next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469" name="Google Shape;5469;g1cb6306467c_0_165"/>
          <p:cNvSpPr txBox="1"/>
          <p:nvPr/>
        </p:nvSpPr>
        <p:spPr>
          <a:xfrm>
            <a:off x="786872" y="1211463"/>
            <a:ext cx="7066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910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Dosis"/>
                <a:ea typeface="Dosis"/>
                <a:cs typeface="Dosis"/>
                <a:sym typeface="Dosis"/>
              </a:rPr>
              <a:t>Children aged 5-12 may have a shorter attention span and may not always be interested in traditional learning methods</a:t>
            </a:r>
          </a:p>
          <a:p>
            <a:pPr marL="41910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Incorporate games, puzzles, and activities into the learning process</a:t>
            </a:r>
          </a:p>
          <a:p>
            <a:pPr marL="41910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Encouraging </a:t>
            </a:r>
            <a:r>
              <a:rPr lang="en-US" sz="1200" b="1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self-directed learning</a:t>
            </a:r>
          </a:p>
          <a:p>
            <a:pPr marL="419100" lvl="0" indent="-285750">
              <a:lnSpc>
                <a:spcPct val="200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latin typeface="Dosis"/>
                <a:ea typeface="Dosis"/>
                <a:cs typeface="Dosis"/>
                <a:sym typeface="Dosis"/>
              </a:rPr>
              <a:t>Provide opportunities for them </a:t>
            </a:r>
            <a:r>
              <a:rPr lang="en-US" sz="1200" b="1" dirty="0">
                <a:solidFill>
                  <a:srgbClr val="00B050"/>
                </a:solidFill>
                <a:latin typeface="Dosis"/>
                <a:ea typeface="Dosis"/>
                <a:cs typeface="Dosis"/>
                <a:sym typeface="Dosis"/>
              </a:rPr>
              <a:t>to pursue their interests and explore new subjects</a:t>
            </a:r>
          </a:p>
        </p:txBody>
      </p:sp>
    </p:spTree>
    <p:extLst>
      <p:ext uri="{BB962C8B-B14F-4D97-AF65-F5344CB8AC3E}">
        <p14:creationId xmlns:p14="http://schemas.microsoft.com/office/powerpoint/2010/main" val="11439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2" name="Google Shape;7522;g1cb6306467c_0_229">
            <a:hlinkClick r:id=""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23" name="Google Shape;7523;g1cb6306467c_0_229">
            <a:hlinkClick r:id=""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24" name="Google Shape;7524;g1cb6306467c_0_229"/>
          <p:cNvSpPr txBox="1">
            <a:spLocks noGrp="1"/>
          </p:cNvSpPr>
          <p:nvPr>
            <p:ph type="title"/>
          </p:nvPr>
        </p:nvSpPr>
        <p:spPr>
          <a:xfrm>
            <a:off x="365300" y="153775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 b="1"/>
              <a:t>Further exploration</a:t>
            </a:r>
            <a:endParaRPr sz="2100" b="1"/>
          </a:p>
        </p:txBody>
      </p:sp>
      <p:grpSp>
        <p:nvGrpSpPr>
          <p:cNvPr id="7525" name="Google Shape;7525;g1cb6306467c_0_229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7526" name="Google Shape;7526;g1cb6306467c_0_229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7" name="Google Shape;7527;g1cb6306467c_0_229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8" name="Google Shape;7528;g1cb6306467c_0_229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9" name="Google Shape;7529;g1cb6306467c_0_229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0" name="Google Shape;7530;g1cb6306467c_0_229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1" name="Google Shape;7531;g1cb6306467c_0_229"/>
          <p:cNvSpPr/>
          <p:nvPr/>
        </p:nvSpPr>
        <p:spPr>
          <a:xfrm>
            <a:off x="8295560" y="3552190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2" name="Google Shape;7532;g1cb6306467c_0_229">
            <a:hlinkClick r:id="" action="ppaction://hlinkshowjump?jump=previousslide"/>
          </p:cNvPr>
          <p:cNvSpPr txBox="1">
            <a:spLocks noGrp="1"/>
          </p:cNvSpPr>
          <p:nvPr>
            <p:ph type="subTitle" idx="7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7533" name="Google Shape;7533;g1cb6306467c_0_229">
            <a:hlinkClick r:id="" action="ppaction://hlinkshowjump?jump=nextslide"/>
          </p:cNvPr>
          <p:cNvSpPr txBox="1">
            <a:spLocks noGrp="1"/>
          </p:cNvSpPr>
          <p:nvPr>
            <p:ph type="subTitle" idx="8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7534" name="Google Shape;7534;g1cb6306467c_0_229"/>
          <p:cNvSpPr txBox="1">
            <a:spLocks noGrp="1"/>
          </p:cNvSpPr>
          <p:nvPr>
            <p:ph type="subTitle" idx="2"/>
          </p:nvPr>
        </p:nvSpPr>
        <p:spPr>
          <a:xfrm>
            <a:off x="531362" y="1467495"/>
            <a:ext cx="39762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Integration with virtual reality </a:t>
            </a:r>
            <a:r>
              <a:rPr lang="en-US" sz="1600" dirty="0"/>
              <a:t>for a more immersive experience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Gamification of learning </a:t>
            </a:r>
            <a:r>
              <a:rPr lang="en-US" sz="1600" dirty="0"/>
              <a:t>to make it more fun and engaging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Expansion</a:t>
            </a:r>
            <a:r>
              <a:rPr lang="en-US" sz="1600" dirty="0"/>
              <a:t> of the library of shapes to draw and learn from</a:t>
            </a:r>
          </a:p>
        </p:txBody>
      </p:sp>
      <p:pic>
        <p:nvPicPr>
          <p:cNvPr id="7535" name="Google Shape;7535;g1cb6306467c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00" y="1467495"/>
            <a:ext cx="3695045" cy="220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2" name="Google Shape;7522;g1cb6306467c_0_229">
            <a:hlinkClick r:id="" action="ppaction://hlinkshowjump?jump=previousslide"/>
          </p:cNvPr>
          <p:cNvSpPr/>
          <p:nvPr/>
        </p:nvSpPr>
        <p:spPr>
          <a:xfrm>
            <a:off x="7166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23" name="Google Shape;7523;g1cb6306467c_0_229">
            <a:hlinkClick r:id="" action="ppaction://hlinkshowjump?jump=nextslide"/>
          </p:cNvPr>
          <p:cNvSpPr/>
          <p:nvPr/>
        </p:nvSpPr>
        <p:spPr>
          <a:xfrm>
            <a:off x="7552473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24" name="Google Shape;7524;g1cb6306467c_0_229"/>
          <p:cNvSpPr txBox="1">
            <a:spLocks noGrp="1"/>
          </p:cNvSpPr>
          <p:nvPr>
            <p:ph type="title"/>
          </p:nvPr>
        </p:nvSpPr>
        <p:spPr>
          <a:xfrm>
            <a:off x="365300" y="153775"/>
            <a:ext cx="7717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 b="1" dirty="0"/>
              <a:t>Conclusion</a:t>
            </a:r>
            <a:endParaRPr sz="2100" b="1" dirty="0"/>
          </a:p>
        </p:txBody>
      </p:sp>
      <p:grpSp>
        <p:nvGrpSpPr>
          <p:cNvPr id="7525" name="Google Shape;7525;g1cb6306467c_0_229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7526" name="Google Shape;7526;g1cb6306467c_0_229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7" name="Google Shape;7527;g1cb6306467c_0_229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8" name="Google Shape;7528;g1cb6306467c_0_229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9" name="Google Shape;7529;g1cb6306467c_0_229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0" name="Google Shape;7530;g1cb6306467c_0_229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1" name="Google Shape;7531;g1cb6306467c_0_229"/>
          <p:cNvSpPr/>
          <p:nvPr/>
        </p:nvSpPr>
        <p:spPr>
          <a:xfrm>
            <a:off x="8295560" y="3552190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2" name="Google Shape;7532;g1cb6306467c_0_229">
            <a:hlinkClick r:id="" action="ppaction://hlinkshowjump?jump=previousslide"/>
          </p:cNvPr>
          <p:cNvSpPr txBox="1">
            <a:spLocks noGrp="1"/>
          </p:cNvSpPr>
          <p:nvPr>
            <p:ph type="subTitle" idx="7"/>
          </p:nvPr>
        </p:nvSpPr>
        <p:spPr>
          <a:xfrm>
            <a:off x="7868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sp>
        <p:nvSpPr>
          <p:cNvPr id="7533" name="Google Shape;7533;g1cb6306467c_0_229">
            <a:hlinkClick r:id="" action="ppaction://hlinkshowjump?jump=nextslide"/>
          </p:cNvPr>
          <p:cNvSpPr txBox="1">
            <a:spLocks noGrp="1"/>
          </p:cNvSpPr>
          <p:nvPr>
            <p:ph type="subTitle" idx="8"/>
          </p:nvPr>
        </p:nvSpPr>
        <p:spPr>
          <a:xfrm>
            <a:off x="7622672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7534" name="Google Shape;7534;g1cb6306467c_0_229"/>
          <p:cNvSpPr txBox="1">
            <a:spLocks noGrp="1"/>
          </p:cNvSpPr>
          <p:nvPr>
            <p:ph type="subTitle" idx="2"/>
          </p:nvPr>
        </p:nvSpPr>
        <p:spPr>
          <a:xfrm>
            <a:off x="463831" y="1249933"/>
            <a:ext cx="39762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Fun with AI Geometry is a </a:t>
            </a:r>
            <a:r>
              <a:rPr lang="en-US" sz="1600" b="1" dirty="0">
                <a:solidFill>
                  <a:srgbClr val="00B050"/>
                </a:solidFill>
              </a:rPr>
              <a:t>revolutionary application </a:t>
            </a:r>
            <a:r>
              <a:rPr lang="en-US" sz="1600" dirty="0"/>
              <a:t>for interactive math learning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Provides an </a:t>
            </a:r>
            <a:r>
              <a:rPr lang="en-US" sz="1600" b="1" dirty="0">
                <a:solidFill>
                  <a:srgbClr val="00B050"/>
                </a:solidFill>
              </a:rPr>
              <a:t>engaging and fun way to learn </a:t>
            </a:r>
            <a:r>
              <a:rPr lang="en-US" sz="1600" dirty="0"/>
              <a:t>mathematical shapes and formulas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>
                <a:solidFill>
                  <a:srgbClr val="00B050"/>
                </a:solidFill>
              </a:rPr>
              <a:t>must-have tool for students</a:t>
            </a:r>
            <a:r>
              <a:rPr lang="en-US" sz="1600" dirty="0"/>
              <a:t> of all ages and levels to enhance their mathematical proficiency.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0EFC32-595A-FCDB-CA27-385AE1B51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31" y="1374708"/>
            <a:ext cx="3752995" cy="21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6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p46">
            <a:hlinkClick r:id=""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41" name="Google Shape;7541;p46">
            <a:hlinkClick r:id=""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42" name="Google Shape;7542;p46"/>
          <p:cNvSpPr txBox="1">
            <a:spLocks noGrp="1"/>
          </p:cNvSpPr>
          <p:nvPr>
            <p:ph type="title"/>
          </p:nvPr>
        </p:nvSpPr>
        <p:spPr>
          <a:xfrm>
            <a:off x="1276000" y="1680775"/>
            <a:ext cx="4146300" cy="19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543" name="Google Shape;7543;p46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 sz="1200"/>
          </a:p>
        </p:txBody>
      </p:sp>
      <p:grpSp>
        <p:nvGrpSpPr>
          <p:cNvPr id="7544" name="Google Shape;7544;p46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7545" name="Google Shape;7545;p46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6" name="Google Shape;7546;p46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7" name="Google Shape;7547;p46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8" name="Google Shape;7548;p46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9" name="Google Shape;7549;p46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0" name="Google Shape;7550;p46"/>
          <p:cNvSpPr/>
          <p:nvPr/>
        </p:nvSpPr>
        <p:spPr>
          <a:xfrm>
            <a:off x="8290425" y="3919098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1" name="Google Shape;7551;p46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pic>
        <p:nvPicPr>
          <p:cNvPr id="7552" name="Google Shape;75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25" y="1680775"/>
            <a:ext cx="2935651" cy="18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Google Shape;7540;p46">
            <a:hlinkClick r:id="" action="ppaction://hlinkshowjump?jump=previousslide"/>
          </p:cNvPr>
          <p:cNvSpPr/>
          <p:nvPr/>
        </p:nvSpPr>
        <p:spPr>
          <a:xfrm>
            <a:off x="7175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41" name="Google Shape;7541;p46">
            <a:hlinkClick r:id="" action="ppaction://hlinkshowjump?jump=nextslide"/>
          </p:cNvPr>
          <p:cNvSpPr/>
          <p:nvPr/>
        </p:nvSpPr>
        <p:spPr>
          <a:xfrm>
            <a:off x="7553326" y="4343325"/>
            <a:ext cx="882600" cy="275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3420000" algn="bl" rotWithShape="0">
              <a:schemeClr val="dk1"/>
            </a:outerShdw>
          </a:effectLst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542" name="Google Shape;7542;p46"/>
          <p:cNvSpPr txBox="1">
            <a:spLocks noGrp="1"/>
          </p:cNvSpPr>
          <p:nvPr>
            <p:ph type="title"/>
          </p:nvPr>
        </p:nvSpPr>
        <p:spPr>
          <a:xfrm>
            <a:off x="1158825" y="1781285"/>
            <a:ext cx="6766129" cy="19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 dirty="0"/>
              <a:t>Github Repo:</a:t>
            </a:r>
            <a:br>
              <a:rPr lang="en" sz="2400" dirty="0"/>
            </a:br>
            <a:r>
              <a:rPr lang="en-SG" sz="2400" dirty="0"/>
              <a:t>https://github.com/goheesheng/PentaAI</a:t>
            </a:r>
            <a:endParaRPr sz="2400" dirty="0"/>
          </a:p>
        </p:txBody>
      </p:sp>
      <p:sp>
        <p:nvSpPr>
          <p:cNvPr id="7543" name="Google Shape;7543;p46">
            <a:hlinkClick r:id="" action="ppaction://hlinkshowjump?jump=nextslide"/>
          </p:cNvPr>
          <p:cNvSpPr txBox="1">
            <a:spLocks noGrp="1"/>
          </p:cNvSpPr>
          <p:nvPr>
            <p:ph type="subTitle" idx="3"/>
          </p:nvPr>
        </p:nvSpPr>
        <p:spPr>
          <a:xfrm>
            <a:off x="76235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</a:t>
            </a:r>
            <a:endParaRPr sz="1200"/>
          </a:p>
        </p:txBody>
      </p:sp>
      <p:grpSp>
        <p:nvGrpSpPr>
          <p:cNvPr id="7544" name="Google Shape;7544;p46"/>
          <p:cNvGrpSpPr/>
          <p:nvPr/>
        </p:nvGrpSpPr>
        <p:grpSpPr>
          <a:xfrm>
            <a:off x="8290351" y="863900"/>
            <a:ext cx="123600" cy="3239150"/>
            <a:chOff x="8290351" y="863900"/>
            <a:chExt cx="123600" cy="3239150"/>
          </a:xfrm>
        </p:grpSpPr>
        <p:sp>
          <p:nvSpPr>
            <p:cNvPr id="7545" name="Google Shape;7545;p46"/>
            <p:cNvSpPr/>
            <p:nvPr/>
          </p:nvSpPr>
          <p:spPr>
            <a:xfrm>
              <a:off x="8290351" y="863900"/>
              <a:ext cx="123600" cy="3234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31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6" name="Google Shape;7546;p46"/>
            <p:cNvSpPr/>
            <p:nvPr/>
          </p:nvSpPr>
          <p:spPr>
            <a:xfrm>
              <a:off x="8290425" y="86390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7" name="Google Shape;7547;p46"/>
            <p:cNvSpPr/>
            <p:nvPr/>
          </p:nvSpPr>
          <p:spPr>
            <a:xfrm>
              <a:off x="8291550" y="3984250"/>
              <a:ext cx="122400" cy="118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8" name="Google Shape;7548;p46"/>
            <p:cNvSpPr/>
            <p:nvPr/>
          </p:nvSpPr>
          <p:spPr>
            <a:xfrm>
              <a:off x="8308488" y="884471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9" name="Google Shape;7549;p46"/>
            <p:cNvSpPr/>
            <p:nvPr/>
          </p:nvSpPr>
          <p:spPr>
            <a:xfrm rot="10800000">
              <a:off x="8308488" y="4005550"/>
              <a:ext cx="88500" cy="762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0" name="Google Shape;7550;p46"/>
          <p:cNvSpPr/>
          <p:nvPr/>
        </p:nvSpPr>
        <p:spPr>
          <a:xfrm>
            <a:off x="8290425" y="3919098"/>
            <a:ext cx="122400" cy="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1" name="Google Shape;7551;p46">
            <a:hlinkClick r:id="" action="ppaction://hlinkshowjump?jump=previousslide"/>
          </p:cNvPr>
          <p:cNvSpPr txBox="1">
            <a:spLocks noGrp="1"/>
          </p:cNvSpPr>
          <p:nvPr>
            <p:ph type="subTitle" idx="2"/>
          </p:nvPr>
        </p:nvSpPr>
        <p:spPr>
          <a:xfrm>
            <a:off x="787725" y="4358150"/>
            <a:ext cx="742200" cy="2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Back</a:t>
            </a:r>
            <a:endParaRPr/>
          </a:p>
        </p:txBody>
      </p:sp>
      <p:pic>
        <p:nvPicPr>
          <p:cNvPr id="7552" name="Google Shape;75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61268">
            <a:off x="5272000" y="1040525"/>
            <a:ext cx="2935651" cy="187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3514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Internet Aesthetic Interface Theme for Marketing by Slidesgo">
  <a:themeElements>
    <a:clrScheme name="Simple Light">
      <a:dk1>
        <a:srgbClr val="000000"/>
      </a:dk1>
      <a:lt1>
        <a:srgbClr val="D9D9D9"/>
      </a:lt1>
      <a:dk2>
        <a:srgbClr val="FCFCFC"/>
      </a:dk2>
      <a:lt2>
        <a:srgbClr val="9DC6F8"/>
      </a:lt2>
      <a:accent1>
        <a:srgbClr val="F288B9"/>
      </a:accent1>
      <a:accent2>
        <a:srgbClr val="6B5E8D"/>
      </a:accent2>
      <a:accent3>
        <a:srgbClr val="8E7CC3"/>
      </a:accent3>
      <a:accent4>
        <a:srgbClr val="99999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On-screen Show (16:9)</PresentationFormat>
  <Paragraphs>51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Nanum Gothic Coding</vt:lpstr>
      <vt:lpstr>Dosis</vt:lpstr>
      <vt:lpstr>Roboto Condensed Light</vt:lpstr>
      <vt:lpstr>Retro Internet Aesthetic Interface Theme for Marketing by Slidesgo</vt:lpstr>
      <vt:lpstr>Penta Hack! Fun with AI Geometry</vt:lpstr>
      <vt:lpstr>Problem Statement</vt:lpstr>
      <vt:lpstr>Challenges</vt:lpstr>
      <vt:lpstr>Solution: Fun with AI Geometry</vt:lpstr>
      <vt:lpstr>Encouraging Young Children to Learn and Explore</vt:lpstr>
      <vt:lpstr>Further exploration</vt:lpstr>
      <vt:lpstr>Conclusion</vt:lpstr>
      <vt:lpstr>Thank you!</vt:lpstr>
      <vt:lpstr>Github Repo: https://github.com/goheesheng/PentaAI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Penta Hack! Fun with AI Geometry</dc:title>
  <cp:lastModifiedBy>GOH EE SHENG</cp:lastModifiedBy>
  <cp:revision>1</cp:revision>
  <dcterms:modified xsi:type="dcterms:W3CDTF">2023-04-06T05:32:42Z</dcterms:modified>
</cp:coreProperties>
</file>